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21959888" cy="3275965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4993" autoAdjust="0"/>
    <p:restoredTop sz="94660"/>
  </p:normalViewPr>
  <p:slideViewPr>
    <p:cSldViewPr snapToGrid="0">
      <p:cViewPr>
        <p:scale>
          <a:sx n="24" d="100"/>
          <a:sy n="24" d="100"/>
        </p:scale>
        <p:origin x="-858" y="-126"/>
      </p:cViewPr>
      <p:guideLst>
        <p:guide orient="horz" pos="10318"/>
        <p:guide pos="6916"/>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646992" y="5361362"/>
            <a:ext cx="18665905" cy="11405211"/>
          </a:xfrm>
        </p:spPr>
        <p:txBody>
          <a:bodyPr anchor="b"/>
          <a:lstStyle>
            <a:lvl1pPr algn="ctr">
              <a:defRPr sz="1441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744986" y="17206402"/>
            <a:ext cx="16469916" cy="7909330"/>
          </a:xfrm>
        </p:spPr>
        <p:txBody>
          <a:bodyPr/>
          <a:lstStyle>
            <a:lvl1pPr marL="0" indent="0" algn="ctr">
              <a:buNone/>
              <a:defRPr sz="5764"/>
            </a:lvl1pPr>
            <a:lvl2pPr marL="1098012" indent="0" algn="ctr">
              <a:buNone/>
              <a:defRPr sz="4803"/>
            </a:lvl2pPr>
            <a:lvl3pPr marL="2196023" indent="0" algn="ctr">
              <a:buNone/>
              <a:defRPr sz="4323"/>
            </a:lvl3pPr>
            <a:lvl4pPr marL="3294035" indent="0" algn="ctr">
              <a:buNone/>
              <a:defRPr sz="3843"/>
            </a:lvl4pPr>
            <a:lvl5pPr marL="4392046" indent="0" algn="ctr">
              <a:buNone/>
              <a:defRPr sz="3843"/>
            </a:lvl5pPr>
            <a:lvl6pPr marL="5490058" indent="0" algn="ctr">
              <a:buNone/>
              <a:defRPr sz="3843"/>
            </a:lvl6pPr>
            <a:lvl7pPr marL="6588069" indent="0" algn="ctr">
              <a:buNone/>
              <a:defRPr sz="3843"/>
            </a:lvl7pPr>
            <a:lvl8pPr marL="7686081" indent="0" algn="ctr">
              <a:buNone/>
              <a:defRPr sz="3843"/>
            </a:lvl8pPr>
            <a:lvl9pPr marL="8784092" indent="0" algn="ctr">
              <a:buNone/>
              <a:defRPr sz="3843"/>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pPr/>
              <a:t>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xmlns="" val="3968455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pPr/>
              <a:t>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xmlns="" val="16434551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715046" y="1744148"/>
            <a:ext cx="4735101" cy="27762289"/>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1509743" y="1744148"/>
            <a:ext cx="13930804" cy="27762289"/>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pPr/>
              <a:t>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xmlns="" val="1528608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91064BA3-83C8-46BC-B43A-3209F898C737}" type="datetimeFigureOut">
              <a:rPr lang="en-US" smtClean="0"/>
              <a:pPr/>
              <a:t>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xmlns="" val="654276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498306" y="8167172"/>
            <a:ext cx="18940403" cy="13627102"/>
          </a:xfrm>
        </p:spPr>
        <p:txBody>
          <a:bodyPr anchor="b"/>
          <a:lstStyle>
            <a:lvl1pPr>
              <a:defRPr sz="1441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498306" y="21923192"/>
            <a:ext cx="18940403" cy="7166171"/>
          </a:xfrm>
        </p:spPr>
        <p:txBody>
          <a:bodyPr/>
          <a:lstStyle>
            <a:lvl1pPr marL="0" indent="0">
              <a:buNone/>
              <a:defRPr sz="5764">
                <a:solidFill>
                  <a:schemeClr val="tx1"/>
                </a:solidFill>
              </a:defRPr>
            </a:lvl1pPr>
            <a:lvl2pPr marL="1098012" indent="0">
              <a:buNone/>
              <a:defRPr sz="4803">
                <a:solidFill>
                  <a:schemeClr val="tx1">
                    <a:tint val="75000"/>
                  </a:schemeClr>
                </a:solidFill>
              </a:defRPr>
            </a:lvl2pPr>
            <a:lvl3pPr marL="2196023" indent="0">
              <a:buNone/>
              <a:defRPr sz="4323">
                <a:solidFill>
                  <a:schemeClr val="tx1">
                    <a:tint val="75000"/>
                  </a:schemeClr>
                </a:solidFill>
              </a:defRPr>
            </a:lvl3pPr>
            <a:lvl4pPr marL="3294035" indent="0">
              <a:buNone/>
              <a:defRPr sz="3843">
                <a:solidFill>
                  <a:schemeClr val="tx1">
                    <a:tint val="75000"/>
                  </a:schemeClr>
                </a:solidFill>
              </a:defRPr>
            </a:lvl4pPr>
            <a:lvl5pPr marL="4392046" indent="0">
              <a:buNone/>
              <a:defRPr sz="3843">
                <a:solidFill>
                  <a:schemeClr val="tx1">
                    <a:tint val="75000"/>
                  </a:schemeClr>
                </a:solidFill>
              </a:defRPr>
            </a:lvl5pPr>
            <a:lvl6pPr marL="5490058" indent="0">
              <a:buNone/>
              <a:defRPr sz="3843">
                <a:solidFill>
                  <a:schemeClr val="tx1">
                    <a:tint val="75000"/>
                  </a:schemeClr>
                </a:solidFill>
              </a:defRPr>
            </a:lvl6pPr>
            <a:lvl7pPr marL="6588069" indent="0">
              <a:buNone/>
              <a:defRPr sz="3843">
                <a:solidFill>
                  <a:schemeClr val="tx1">
                    <a:tint val="75000"/>
                  </a:schemeClr>
                </a:solidFill>
              </a:defRPr>
            </a:lvl7pPr>
            <a:lvl8pPr marL="7686081" indent="0">
              <a:buNone/>
              <a:defRPr sz="3843">
                <a:solidFill>
                  <a:schemeClr val="tx1">
                    <a:tint val="75000"/>
                  </a:schemeClr>
                </a:solidFill>
              </a:defRPr>
            </a:lvl8pPr>
            <a:lvl9pPr marL="8784092" indent="0">
              <a:buNone/>
              <a:defRPr sz="3843">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91064BA3-83C8-46BC-B43A-3209F898C737}" type="datetimeFigureOut">
              <a:rPr lang="en-US" smtClean="0"/>
              <a:pPr/>
              <a:t>2/5/2022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xmlns="" val="3291328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509743"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11117194" y="8720740"/>
            <a:ext cx="9332952" cy="20785697"/>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91064BA3-83C8-46BC-B43A-3209F898C737}" type="datetimeFigureOut">
              <a:rPr lang="en-US" smtClean="0"/>
              <a:pPr/>
              <a:t>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xmlns="" val="42507322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1512603" y="1744155"/>
            <a:ext cx="18940403" cy="6332018"/>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12605" y="8030666"/>
            <a:ext cx="9290060"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4" name="Content Placeholder 3"/>
          <p:cNvSpPr>
            <a:spLocks noGrp="1"/>
          </p:cNvSpPr>
          <p:nvPr>
            <p:ph sz="half" idx="2"/>
          </p:nvPr>
        </p:nvSpPr>
        <p:spPr>
          <a:xfrm>
            <a:off x="1512605" y="11966372"/>
            <a:ext cx="9290060"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11117194" y="8030666"/>
            <a:ext cx="9335813" cy="3935706"/>
          </a:xfrm>
        </p:spPr>
        <p:txBody>
          <a:bodyPr anchor="b"/>
          <a:lstStyle>
            <a:lvl1pPr marL="0" indent="0">
              <a:buNone/>
              <a:defRPr sz="5764" b="1"/>
            </a:lvl1pPr>
            <a:lvl2pPr marL="1098012" indent="0">
              <a:buNone/>
              <a:defRPr sz="4803" b="1"/>
            </a:lvl2pPr>
            <a:lvl3pPr marL="2196023" indent="0">
              <a:buNone/>
              <a:defRPr sz="4323" b="1"/>
            </a:lvl3pPr>
            <a:lvl4pPr marL="3294035" indent="0">
              <a:buNone/>
              <a:defRPr sz="3843" b="1"/>
            </a:lvl4pPr>
            <a:lvl5pPr marL="4392046" indent="0">
              <a:buNone/>
              <a:defRPr sz="3843" b="1"/>
            </a:lvl5pPr>
            <a:lvl6pPr marL="5490058" indent="0">
              <a:buNone/>
              <a:defRPr sz="3843" b="1"/>
            </a:lvl6pPr>
            <a:lvl7pPr marL="6588069" indent="0">
              <a:buNone/>
              <a:defRPr sz="3843" b="1"/>
            </a:lvl7pPr>
            <a:lvl8pPr marL="7686081" indent="0">
              <a:buNone/>
              <a:defRPr sz="3843" b="1"/>
            </a:lvl8pPr>
            <a:lvl9pPr marL="8784092" indent="0">
              <a:buNone/>
              <a:defRPr sz="3843" b="1"/>
            </a:lvl9pPr>
          </a:lstStyle>
          <a:p>
            <a:pPr lvl="0"/>
            <a:r>
              <a:rPr lang="es-ES" smtClean="0"/>
              <a:t>Editar el estilo de texto del patrón</a:t>
            </a:r>
          </a:p>
        </p:txBody>
      </p:sp>
      <p:sp>
        <p:nvSpPr>
          <p:cNvPr id="6" name="Content Placeholder 5"/>
          <p:cNvSpPr>
            <a:spLocks noGrp="1"/>
          </p:cNvSpPr>
          <p:nvPr>
            <p:ph sz="quarter" idx="4"/>
          </p:nvPr>
        </p:nvSpPr>
        <p:spPr>
          <a:xfrm>
            <a:off x="11117194" y="11966372"/>
            <a:ext cx="9335813" cy="17600731"/>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91064BA3-83C8-46BC-B43A-3209F898C737}" type="datetimeFigureOut">
              <a:rPr lang="en-US" smtClean="0"/>
              <a:pPr/>
              <a:t>2/5/2022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xmlns="" val="42503384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91064BA3-83C8-46BC-B43A-3209F898C737}" type="datetimeFigureOut">
              <a:rPr lang="en-US" smtClean="0"/>
              <a:pPr/>
              <a:t>2/5/2022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xmlns="" val="70510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064BA3-83C8-46BC-B43A-3209F898C737}" type="datetimeFigureOut">
              <a:rPr lang="en-US" smtClean="0"/>
              <a:pPr/>
              <a:t>2/5/2022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xmlns="" val="33730361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9335813" y="4716790"/>
            <a:ext cx="11117193" cy="23280585"/>
          </a:xfrm>
        </p:spPr>
        <p:txBody>
          <a:bodyPr/>
          <a:lstStyle>
            <a:lvl1pPr>
              <a:defRPr sz="7685"/>
            </a:lvl1pPr>
            <a:lvl2pPr>
              <a:defRPr sz="6724"/>
            </a:lvl2pPr>
            <a:lvl3pPr>
              <a:defRPr sz="5764"/>
            </a:lvl3pPr>
            <a:lvl4pPr>
              <a:defRPr sz="4803"/>
            </a:lvl4pPr>
            <a:lvl5pPr>
              <a:defRPr sz="4803"/>
            </a:lvl5pPr>
            <a:lvl6pPr>
              <a:defRPr sz="4803"/>
            </a:lvl6pPr>
            <a:lvl7pPr>
              <a:defRPr sz="4803"/>
            </a:lvl7pPr>
            <a:lvl8pPr>
              <a:defRPr sz="4803"/>
            </a:lvl8pPr>
            <a:lvl9pPr>
              <a:defRPr sz="4803"/>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pPr/>
              <a:t>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xmlns="" val="3846835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512603" y="2183977"/>
            <a:ext cx="7082635" cy="7643918"/>
          </a:xfrm>
        </p:spPr>
        <p:txBody>
          <a:bodyPr anchor="b"/>
          <a:lstStyle>
            <a:lvl1pPr>
              <a:defRPr sz="7685"/>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9335813" y="4716790"/>
            <a:ext cx="11117193" cy="23280585"/>
          </a:xfrm>
        </p:spPr>
        <p:txBody>
          <a:bodyPr anchor="t"/>
          <a:lstStyle>
            <a:lvl1pPr marL="0" indent="0">
              <a:buNone/>
              <a:defRPr sz="7685"/>
            </a:lvl1pPr>
            <a:lvl2pPr marL="1098012" indent="0">
              <a:buNone/>
              <a:defRPr sz="6724"/>
            </a:lvl2pPr>
            <a:lvl3pPr marL="2196023" indent="0">
              <a:buNone/>
              <a:defRPr sz="5764"/>
            </a:lvl3pPr>
            <a:lvl4pPr marL="3294035" indent="0">
              <a:buNone/>
              <a:defRPr sz="4803"/>
            </a:lvl4pPr>
            <a:lvl5pPr marL="4392046" indent="0">
              <a:buNone/>
              <a:defRPr sz="4803"/>
            </a:lvl5pPr>
            <a:lvl6pPr marL="5490058" indent="0">
              <a:buNone/>
              <a:defRPr sz="4803"/>
            </a:lvl6pPr>
            <a:lvl7pPr marL="6588069" indent="0">
              <a:buNone/>
              <a:defRPr sz="4803"/>
            </a:lvl7pPr>
            <a:lvl8pPr marL="7686081" indent="0">
              <a:buNone/>
              <a:defRPr sz="4803"/>
            </a:lvl8pPr>
            <a:lvl9pPr marL="8784092" indent="0">
              <a:buNone/>
              <a:defRPr sz="4803"/>
            </a:lvl9pPr>
          </a:lstStyle>
          <a:p>
            <a:r>
              <a:rPr lang="es-ES" dirty="0" smtClean="0"/>
              <a:t>Haga clic en el icono para agregar una imagen</a:t>
            </a:r>
            <a:endParaRPr lang="en-US" dirty="0"/>
          </a:p>
        </p:txBody>
      </p:sp>
      <p:sp>
        <p:nvSpPr>
          <p:cNvPr id="4" name="Text Placeholder 3"/>
          <p:cNvSpPr>
            <a:spLocks noGrp="1"/>
          </p:cNvSpPr>
          <p:nvPr>
            <p:ph type="body" sz="half" idx="2"/>
          </p:nvPr>
        </p:nvSpPr>
        <p:spPr>
          <a:xfrm>
            <a:off x="1512603" y="9827895"/>
            <a:ext cx="7082635" cy="18207391"/>
          </a:xfrm>
        </p:spPr>
        <p:txBody>
          <a:bodyPr/>
          <a:lstStyle>
            <a:lvl1pPr marL="0" indent="0">
              <a:buNone/>
              <a:defRPr sz="3843"/>
            </a:lvl1pPr>
            <a:lvl2pPr marL="1098012" indent="0">
              <a:buNone/>
              <a:defRPr sz="3362"/>
            </a:lvl2pPr>
            <a:lvl3pPr marL="2196023" indent="0">
              <a:buNone/>
              <a:defRPr sz="2882"/>
            </a:lvl3pPr>
            <a:lvl4pPr marL="3294035" indent="0">
              <a:buNone/>
              <a:defRPr sz="2402"/>
            </a:lvl4pPr>
            <a:lvl5pPr marL="4392046" indent="0">
              <a:buNone/>
              <a:defRPr sz="2402"/>
            </a:lvl5pPr>
            <a:lvl6pPr marL="5490058" indent="0">
              <a:buNone/>
              <a:defRPr sz="2402"/>
            </a:lvl6pPr>
            <a:lvl7pPr marL="6588069" indent="0">
              <a:buNone/>
              <a:defRPr sz="2402"/>
            </a:lvl7pPr>
            <a:lvl8pPr marL="7686081" indent="0">
              <a:buNone/>
              <a:defRPr sz="2402"/>
            </a:lvl8pPr>
            <a:lvl9pPr marL="8784092" indent="0">
              <a:buNone/>
              <a:defRPr sz="2402"/>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91064BA3-83C8-46BC-B43A-3209F898C737}" type="datetimeFigureOut">
              <a:rPr lang="en-US" smtClean="0"/>
              <a:pPr/>
              <a:t>2/5/2022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xmlns="" val="137030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09743" y="1744155"/>
            <a:ext cx="18940403" cy="633201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509743" y="8720740"/>
            <a:ext cx="18940403" cy="20785697"/>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1509742" y="30363349"/>
            <a:ext cx="4940975" cy="1744148"/>
          </a:xfrm>
          <a:prstGeom prst="rect">
            <a:avLst/>
          </a:prstGeom>
        </p:spPr>
        <p:txBody>
          <a:bodyPr vert="horz" lIns="91440" tIns="45720" rIns="91440" bIns="45720" rtlCol="0" anchor="ctr"/>
          <a:lstStyle>
            <a:lvl1pPr algn="l">
              <a:defRPr sz="2882">
                <a:solidFill>
                  <a:schemeClr val="tx1">
                    <a:tint val="75000"/>
                  </a:schemeClr>
                </a:solidFill>
              </a:defRPr>
            </a:lvl1pPr>
          </a:lstStyle>
          <a:p>
            <a:fld id="{91064BA3-83C8-46BC-B43A-3209F898C737}" type="datetimeFigureOut">
              <a:rPr lang="en-US" smtClean="0"/>
              <a:pPr/>
              <a:t>2/5/2022</a:t>
            </a:fld>
            <a:endParaRPr lang="en-US" dirty="0"/>
          </a:p>
        </p:txBody>
      </p:sp>
      <p:sp>
        <p:nvSpPr>
          <p:cNvPr id="5" name="Footer Placeholder 4"/>
          <p:cNvSpPr>
            <a:spLocks noGrp="1"/>
          </p:cNvSpPr>
          <p:nvPr>
            <p:ph type="ftr" sz="quarter" idx="3"/>
          </p:nvPr>
        </p:nvSpPr>
        <p:spPr>
          <a:xfrm>
            <a:off x="7274213" y="30363349"/>
            <a:ext cx="7411462" cy="1744148"/>
          </a:xfrm>
          <a:prstGeom prst="rect">
            <a:avLst/>
          </a:prstGeom>
        </p:spPr>
        <p:txBody>
          <a:bodyPr vert="horz" lIns="91440" tIns="45720" rIns="91440" bIns="45720" rtlCol="0" anchor="ctr"/>
          <a:lstStyle>
            <a:lvl1pPr algn="ctr">
              <a:defRPr sz="2882">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5509171" y="30363349"/>
            <a:ext cx="4940975" cy="1744148"/>
          </a:xfrm>
          <a:prstGeom prst="rect">
            <a:avLst/>
          </a:prstGeom>
        </p:spPr>
        <p:txBody>
          <a:bodyPr vert="horz" lIns="91440" tIns="45720" rIns="91440" bIns="45720" rtlCol="0" anchor="ctr"/>
          <a:lstStyle>
            <a:lvl1pPr algn="r">
              <a:defRPr sz="2882">
                <a:solidFill>
                  <a:schemeClr val="tx1">
                    <a:tint val="75000"/>
                  </a:schemeClr>
                </a:solidFill>
              </a:defRPr>
            </a:lvl1pPr>
          </a:lstStyle>
          <a:p>
            <a:fld id="{50AB9DAE-52C6-4334-9169-B34624907F02}" type="slidenum">
              <a:rPr lang="en-US" smtClean="0"/>
              <a:pPr/>
              <a:t>‹Nº›</a:t>
            </a:fld>
            <a:endParaRPr lang="en-US" dirty="0"/>
          </a:p>
        </p:txBody>
      </p:sp>
    </p:spTree>
    <p:extLst>
      <p:ext uri="{BB962C8B-B14F-4D97-AF65-F5344CB8AC3E}">
        <p14:creationId xmlns:p14="http://schemas.microsoft.com/office/powerpoint/2010/main" xmlns="" val="6191751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2196023" rtl="0" eaLnBrk="1" latinLnBrk="0" hangingPunct="1">
        <a:lnSpc>
          <a:spcPct val="90000"/>
        </a:lnSpc>
        <a:spcBef>
          <a:spcPct val="0"/>
        </a:spcBef>
        <a:buNone/>
        <a:defRPr sz="10567" kern="1200">
          <a:solidFill>
            <a:schemeClr val="tx1"/>
          </a:solidFill>
          <a:latin typeface="+mj-lt"/>
          <a:ea typeface="+mj-ea"/>
          <a:cs typeface="+mj-cs"/>
        </a:defRPr>
      </a:lvl1pPr>
    </p:titleStyle>
    <p:body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p:bodyStyle>
    <p:otherStyle>
      <a:defPPr>
        <a:defRPr lang="en-US"/>
      </a:defPPr>
      <a:lvl1pPr marL="0" algn="l" defTabSz="2196023" rtl="0" eaLnBrk="1" latinLnBrk="0" hangingPunct="1">
        <a:defRPr sz="4323" kern="1200">
          <a:solidFill>
            <a:schemeClr val="tx1"/>
          </a:solidFill>
          <a:latin typeface="+mn-lt"/>
          <a:ea typeface="+mn-ea"/>
          <a:cs typeface="+mn-cs"/>
        </a:defRPr>
      </a:lvl1pPr>
      <a:lvl2pPr marL="1098012" algn="l" defTabSz="2196023" rtl="0" eaLnBrk="1" latinLnBrk="0" hangingPunct="1">
        <a:defRPr sz="4323" kern="1200">
          <a:solidFill>
            <a:schemeClr val="tx1"/>
          </a:solidFill>
          <a:latin typeface="+mn-lt"/>
          <a:ea typeface="+mn-ea"/>
          <a:cs typeface="+mn-cs"/>
        </a:defRPr>
      </a:lvl2pPr>
      <a:lvl3pPr marL="2196023" algn="l" defTabSz="2196023" rtl="0" eaLnBrk="1" latinLnBrk="0" hangingPunct="1">
        <a:defRPr sz="4323" kern="1200">
          <a:solidFill>
            <a:schemeClr val="tx1"/>
          </a:solidFill>
          <a:latin typeface="+mn-lt"/>
          <a:ea typeface="+mn-ea"/>
          <a:cs typeface="+mn-cs"/>
        </a:defRPr>
      </a:lvl3pPr>
      <a:lvl4pPr marL="3294035" algn="l" defTabSz="2196023" rtl="0" eaLnBrk="1" latinLnBrk="0" hangingPunct="1">
        <a:defRPr sz="4323" kern="1200">
          <a:solidFill>
            <a:schemeClr val="tx1"/>
          </a:solidFill>
          <a:latin typeface="+mn-lt"/>
          <a:ea typeface="+mn-ea"/>
          <a:cs typeface="+mn-cs"/>
        </a:defRPr>
      </a:lvl4pPr>
      <a:lvl5pPr marL="4392046" algn="l" defTabSz="2196023" rtl="0" eaLnBrk="1" latinLnBrk="0" hangingPunct="1">
        <a:defRPr sz="4323" kern="1200">
          <a:solidFill>
            <a:schemeClr val="tx1"/>
          </a:solidFill>
          <a:latin typeface="+mn-lt"/>
          <a:ea typeface="+mn-ea"/>
          <a:cs typeface="+mn-cs"/>
        </a:defRPr>
      </a:lvl5pPr>
      <a:lvl6pPr marL="5490058" algn="l" defTabSz="2196023" rtl="0" eaLnBrk="1" latinLnBrk="0" hangingPunct="1">
        <a:defRPr sz="4323" kern="1200">
          <a:solidFill>
            <a:schemeClr val="tx1"/>
          </a:solidFill>
          <a:latin typeface="+mn-lt"/>
          <a:ea typeface="+mn-ea"/>
          <a:cs typeface="+mn-cs"/>
        </a:defRPr>
      </a:lvl6pPr>
      <a:lvl7pPr marL="6588069" algn="l" defTabSz="2196023" rtl="0" eaLnBrk="1" latinLnBrk="0" hangingPunct="1">
        <a:defRPr sz="4323" kern="1200">
          <a:solidFill>
            <a:schemeClr val="tx1"/>
          </a:solidFill>
          <a:latin typeface="+mn-lt"/>
          <a:ea typeface="+mn-ea"/>
          <a:cs typeface="+mn-cs"/>
        </a:defRPr>
      </a:lvl7pPr>
      <a:lvl8pPr marL="7686081" algn="l" defTabSz="2196023" rtl="0" eaLnBrk="1" latinLnBrk="0" hangingPunct="1">
        <a:defRPr sz="4323" kern="1200">
          <a:solidFill>
            <a:schemeClr val="tx1"/>
          </a:solidFill>
          <a:latin typeface="+mn-lt"/>
          <a:ea typeface="+mn-ea"/>
          <a:cs typeface="+mn-cs"/>
        </a:defRPr>
      </a:lvl8pPr>
      <a:lvl9pPr marL="8784092" algn="l" defTabSz="2196023" rtl="0" eaLnBrk="1" latinLnBrk="0" hangingPunct="1">
        <a:defRPr sz="432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revistas.udg.co.cu/index.php/redel/article/view/2886"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 name="Imagen 52"/>
          <p:cNvPicPr>
            <a:picLocks noChangeAspect="1"/>
          </p:cNvPicPr>
          <p:nvPr/>
        </p:nvPicPr>
        <p:blipFill>
          <a:blip r:embed="rId2" cstate="print">
            <a:extLst>
              <a:ext uri="{28A0092B-C50C-407E-A947-70E740481C1C}">
                <a14:useLocalDpi xmlns:a14="http://schemas.microsoft.com/office/drawing/2010/main" xmlns="" val="0"/>
              </a:ext>
            </a:extLst>
          </a:blip>
          <a:stretch>
            <a:fillRect/>
          </a:stretch>
        </p:blipFill>
        <p:spPr>
          <a:xfrm>
            <a:off x="0" y="-639023"/>
            <a:ext cx="21959888" cy="32756985"/>
          </a:xfrm>
          <a:prstGeom prst="rect">
            <a:avLst/>
          </a:prstGeom>
        </p:spPr>
      </p:pic>
      <p:sp>
        <p:nvSpPr>
          <p:cNvPr id="2" name="Título 1"/>
          <p:cNvSpPr>
            <a:spLocks noGrp="1"/>
          </p:cNvSpPr>
          <p:nvPr>
            <p:ph type="ctrTitle"/>
          </p:nvPr>
        </p:nvSpPr>
        <p:spPr>
          <a:xfrm>
            <a:off x="1181100" y="3376247"/>
            <a:ext cx="19709423" cy="1464694"/>
          </a:xfrm>
        </p:spPr>
        <p:txBody>
          <a:bodyPr>
            <a:normAutofit/>
          </a:bodyPr>
          <a:lstStyle/>
          <a:p>
            <a:r>
              <a:rPr lang="en-US" sz="5400" dirty="0" smtClean="0">
                <a:solidFill>
                  <a:srgbClr val="002060"/>
                </a:solidFill>
                <a:latin typeface="+mn-lt"/>
              </a:rPr>
              <a:t>Formación</a:t>
            </a:r>
            <a:r>
              <a:rPr lang="en-US" sz="5400" b="1" dirty="0" smtClean="0">
                <a:solidFill>
                  <a:srgbClr val="002060"/>
                </a:solidFill>
                <a:latin typeface="+mn-lt"/>
              </a:rPr>
              <a:t> </a:t>
            </a:r>
            <a:r>
              <a:rPr lang="en-US" sz="5400" dirty="0" err="1" smtClean="0">
                <a:solidFill>
                  <a:srgbClr val="002060"/>
                </a:solidFill>
                <a:latin typeface="+mn-lt"/>
              </a:rPr>
              <a:t>Universitaria</a:t>
            </a:r>
            <a:r>
              <a:rPr lang="en-US" sz="5400" dirty="0" smtClean="0">
                <a:solidFill>
                  <a:srgbClr val="002060"/>
                </a:solidFill>
                <a:latin typeface="+mn-lt"/>
              </a:rPr>
              <a:t> de </a:t>
            </a:r>
            <a:r>
              <a:rPr lang="en-US" sz="5400" dirty="0" err="1" smtClean="0">
                <a:solidFill>
                  <a:srgbClr val="002060"/>
                </a:solidFill>
                <a:latin typeface="+mn-lt"/>
              </a:rPr>
              <a:t>Profesionales</a:t>
            </a:r>
            <a:r>
              <a:rPr lang="en-US" sz="5400" dirty="0" smtClean="0">
                <a:solidFill>
                  <a:srgbClr val="002060"/>
                </a:solidFill>
                <a:latin typeface="+mn-lt"/>
              </a:rPr>
              <a:t> de la </a:t>
            </a:r>
            <a:r>
              <a:rPr lang="en-US" sz="5400" dirty="0" err="1" smtClean="0">
                <a:solidFill>
                  <a:srgbClr val="002060"/>
                </a:solidFill>
                <a:latin typeface="+mn-lt"/>
              </a:rPr>
              <a:t>Educación</a:t>
            </a:r>
            <a:endParaRPr lang="en-US" sz="5400" dirty="0">
              <a:solidFill>
                <a:srgbClr val="002060"/>
              </a:solidFill>
              <a:latin typeface="+mn-lt"/>
            </a:endParaRPr>
          </a:p>
        </p:txBody>
      </p:sp>
      <p:sp>
        <p:nvSpPr>
          <p:cNvPr id="3" name="Subtítulo 2"/>
          <p:cNvSpPr>
            <a:spLocks noGrp="1"/>
          </p:cNvSpPr>
          <p:nvPr>
            <p:ph type="subTitle" idx="1"/>
          </p:nvPr>
        </p:nvSpPr>
        <p:spPr>
          <a:xfrm>
            <a:off x="1325232" y="10806598"/>
            <a:ext cx="18829668" cy="1692619"/>
          </a:xfrm>
        </p:spPr>
        <p:txBody>
          <a:bodyPr>
            <a:normAutofit/>
          </a:bodyPr>
          <a:lstStyle/>
          <a:p>
            <a:pPr algn="just"/>
            <a:r>
              <a:rPr lang="es-MX" sz="2700" dirty="0" smtClean="0"/>
              <a:t>Socializar </a:t>
            </a:r>
            <a:r>
              <a:rPr lang="es-MX" sz="2700" dirty="0"/>
              <a:t>los resultados obtenidos en la </a:t>
            </a:r>
            <a:r>
              <a:rPr lang="es-ES_tradnl" sz="2700" dirty="0"/>
              <a:t>organización e integración de los procesos y contextos de formación vocacional y orientación profesional</a:t>
            </a:r>
            <a:r>
              <a:rPr lang="es-MX" sz="2700" dirty="0"/>
              <a:t> del Colegio Universitario, que favorece la formación de profesionales competentes</a:t>
            </a:r>
            <a:r>
              <a:rPr lang="es-US" sz="2700" dirty="0"/>
              <a:t> en la Universidad de Granma </a:t>
            </a:r>
            <a:r>
              <a:rPr lang="es-MX" sz="2700" dirty="0"/>
              <a:t>en aquellas carreras que son deficitarias para el desarrollo de la </a:t>
            </a:r>
            <a:r>
              <a:rPr lang="es-MX" sz="2700" dirty="0" smtClean="0"/>
              <a:t>localidad.</a:t>
            </a:r>
            <a:endParaRPr lang="en-US" sz="2700" dirty="0"/>
          </a:p>
        </p:txBody>
      </p:sp>
      <p:sp>
        <p:nvSpPr>
          <p:cNvPr id="28" name="Título 1"/>
          <p:cNvSpPr txBox="1">
            <a:spLocks/>
          </p:cNvSpPr>
          <p:nvPr/>
        </p:nvSpPr>
        <p:spPr>
          <a:xfrm>
            <a:off x="1290918" y="5467533"/>
            <a:ext cx="19021978" cy="1094632"/>
          </a:xfrm>
          <a:prstGeom prst="rect">
            <a:avLst/>
          </a:prstGeom>
        </p:spPr>
        <p:txBody>
          <a:bodyPr vert="horz" lIns="91440" tIns="45720" rIns="91440" bIns="45720" rtlCol="0" anchor="b">
            <a:normAutofit fontScale="92500" lnSpcReduction="20000"/>
          </a:bodyPr>
          <a:lstStyle>
            <a:lvl1pPr algn="ctr" defTabSz="2196023" rtl="0" eaLnBrk="1" latinLnBrk="0" hangingPunct="1">
              <a:lnSpc>
                <a:spcPct val="90000"/>
              </a:lnSpc>
              <a:spcBef>
                <a:spcPct val="0"/>
              </a:spcBef>
              <a:buNone/>
              <a:defRPr sz="14410" kern="1200">
                <a:solidFill>
                  <a:schemeClr val="tx1"/>
                </a:solidFill>
                <a:latin typeface="+mj-lt"/>
                <a:ea typeface="+mj-ea"/>
                <a:cs typeface="+mj-cs"/>
              </a:defRPr>
            </a:lvl1pPr>
          </a:lstStyle>
          <a:p>
            <a:r>
              <a:rPr lang="en-US" sz="4800" dirty="0" smtClean="0">
                <a:solidFill>
                  <a:srgbClr val="002060"/>
                </a:solidFill>
                <a:latin typeface="+mn-lt"/>
              </a:rPr>
              <a:t>LA FORMACIÓN DE PROFESIONALES COMPETENTES DESDE EL COLEGIO UNIVERSITARIO EN GRANMA</a:t>
            </a:r>
            <a:endParaRPr lang="en-US" sz="4800" dirty="0">
              <a:solidFill>
                <a:srgbClr val="002060"/>
              </a:solidFill>
              <a:latin typeface="+mn-lt"/>
            </a:endParaRPr>
          </a:p>
        </p:txBody>
      </p:sp>
      <p:sp>
        <p:nvSpPr>
          <p:cNvPr id="29" name="Text Placeholder 37">
            <a:extLst>
              <a:ext uri="{FF2B5EF4-FFF2-40B4-BE49-F238E27FC236}">
                <a16:creationId xmlns="" xmlns:a16="http://schemas.microsoft.com/office/drawing/2014/main" id="{0F56D88A-4B12-0F47-8D8A-2F1828CAE02A}"/>
              </a:ext>
            </a:extLst>
          </p:cNvPr>
          <p:cNvSpPr txBox="1">
            <a:spLocks/>
          </p:cNvSpPr>
          <p:nvPr/>
        </p:nvSpPr>
        <p:spPr>
          <a:xfrm>
            <a:off x="1181100" y="7120115"/>
            <a:ext cx="19131796" cy="1970097"/>
          </a:xfrm>
          <a:prstGeom prst="rect">
            <a:avLst/>
          </a:prstGeom>
        </p:spPr>
        <p:txBody>
          <a:bodyPr/>
          <a:lstStyle>
            <a:lvl1pPr marL="549006" indent="-549006" algn="l" defTabSz="2196023" rtl="0" eaLnBrk="1" latinLnBrk="0" hangingPunct="1">
              <a:lnSpc>
                <a:spcPct val="90000"/>
              </a:lnSpc>
              <a:spcBef>
                <a:spcPts val="2402"/>
              </a:spcBef>
              <a:buFont typeface="Arial" panose="020B0604020202020204" pitchFamily="34" charset="0"/>
              <a:buChar char="•"/>
              <a:defRPr sz="6724" kern="1200">
                <a:solidFill>
                  <a:schemeClr val="tx1"/>
                </a:solidFill>
                <a:latin typeface="+mn-lt"/>
                <a:ea typeface="+mn-ea"/>
                <a:cs typeface="+mn-cs"/>
              </a:defRPr>
            </a:lvl1pPr>
            <a:lvl2pPr marL="1647017" indent="-549006" algn="l" defTabSz="2196023" rtl="0" eaLnBrk="1" latinLnBrk="0" hangingPunct="1">
              <a:lnSpc>
                <a:spcPct val="90000"/>
              </a:lnSpc>
              <a:spcBef>
                <a:spcPts val="1201"/>
              </a:spcBef>
              <a:buFont typeface="Arial" panose="020B0604020202020204" pitchFamily="34" charset="0"/>
              <a:buChar char="•"/>
              <a:defRPr sz="5764" kern="1200">
                <a:solidFill>
                  <a:schemeClr val="tx1"/>
                </a:solidFill>
                <a:latin typeface="+mn-lt"/>
                <a:ea typeface="+mn-ea"/>
                <a:cs typeface="+mn-cs"/>
              </a:defRPr>
            </a:lvl2pPr>
            <a:lvl3pPr marL="2745029" indent="-549006" algn="l" defTabSz="2196023" rtl="0" eaLnBrk="1" latinLnBrk="0" hangingPunct="1">
              <a:lnSpc>
                <a:spcPct val="90000"/>
              </a:lnSpc>
              <a:spcBef>
                <a:spcPts val="1201"/>
              </a:spcBef>
              <a:buFont typeface="Arial" panose="020B0604020202020204" pitchFamily="34" charset="0"/>
              <a:buChar char="•"/>
              <a:defRPr sz="4803" kern="1200">
                <a:solidFill>
                  <a:schemeClr val="tx1"/>
                </a:solidFill>
                <a:latin typeface="+mn-lt"/>
                <a:ea typeface="+mn-ea"/>
                <a:cs typeface="+mn-cs"/>
              </a:defRPr>
            </a:lvl3pPr>
            <a:lvl4pPr marL="3843040"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4pPr>
            <a:lvl5pPr marL="4941052"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5pPr>
            <a:lvl6pPr marL="6039063"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6pPr>
            <a:lvl7pPr marL="7137075"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7pPr>
            <a:lvl8pPr marL="8235086"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8pPr>
            <a:lvl9pPr marL="9333098" indent="-549006" algn="l" defTabSz="2196023" rtl="0" eaLnBrk="1" latinLnBrk="0" hangingPunct="1">
              <a:lnSpc>
                <a:spcPct val="90000"/>
              </a:lnSpc>
              <a:spcBef>
                <a:spcPts val="1201"/>
              </a:spcBef>
              <a:buFont typeface="Arial" panose="020B0604020202020204" pitchFamily="34" charset="0"/>
              <a:buChar char="•"/>
              <a:defRPr sz="4323" kern="1200">
                <a:solidFill>
                  <a:schemeClr val="tx1"/>
                </a:solidFill>
                <a:latin typeface="+mn-lt"/>
                <a:ea typeface="+mn-ea"/>
                <a:cs typeface="+mn-cs"/>
              </a:defRPr>
            </a:lvl9pPr>
          </a:lstStyle>
          <a:p>
            <a:pPr marL="0" indent="0" algn="ctr">
              <a:lnSpc>
                <a:spcPct val="100000"/>
              </a:lnSpc>
              <a:spcBef>
                <a:spcPts val="0"/>
              </a:spcBef>
              <a:buNone/>
            </a:pPr>
            <a:r>
              <a:rPr lang="en-US" sz="3600" dirty="0" smtClean="0">
                <a:solidFill>
                  <a:srgbClr val="002060"/>
                </a:solidFill>
              </a:rPr>
              <a:t>Dr. C </a:t>
            </a:r>
            <a:r>
              <a:rPr lang="en-US" sz="3600" dirty="0" err="1" smtClean="0">
                <a:solidFill>
                  <a:srgbClr val="002060"/>
                </a:solidFill>
              </a:rPr>
              <a:t>Yamilda</a:t>
            </a:r>
            <a:r>
              <a:rPr lang="en-US" sz="3600" dirty="0" smtClean="0">
                <a:solidFill>
                  <a:srgbClr val="002060"/>
                </a:solidFill>
              </a:rPr>
              <a:t> Arias </a:t>
            </a:r>
            <a:r>
              <a:rPr lang="en-US" sz="3600" dirty="0" err="1" smtClean="0">
                <a:solidFill>
                  <a:srgbClr val="002060"/>
                </a:solidFill>
              </a:rPr>
              <a:t>Verdecia</a:t>
            </a:r>
            <a:r>
              <a:rPr lang="en-US" sz="3600" dirty="0" smtClean="0">
                <a:solidFill>
                  <a:srgbClr val="002060"/>
                </a:solidFill>
              </a:rPr>
              <a:t>. Universidad de Granma</a:t>
            </a:r>
          </a:p>
          <a:p>
            <a:pPr marL="0" indent="0" algn="ctr">
              <a:lnSpc>
                <a:spcPct val="100000"/>
              </a:lnSpc>
              <a:spcBef>
                <a:spcPts val="0"/>
              </a:spcBef>
              <a:buNone/>
            </a:pPr>
            <a:r>
              <a:rPr lang="en-US" sz="3600" dirty="0" smtClean="0">
                <a:solidFill>
                  <a:srgbClr val="002060"/>
                </a:solidFill>
              </a:rPr>
              <a:t>M. Sc. Eduardo David Pérez </a:t>
            </a:r>
            <a:r>
              <a:rPr lang="en-US" sz="3600" dirty="0" err="1" smtClean="0">
                <a:solidFill>
                  <a:srgbClr val="002060"/>
                </a:solidFill>
              </a:rPr>
              <a:t>Fernández</a:t>
            </a:r>
            <a:r>
              <a:rPr lang="en-US" sz="3600" dirty="0" smtClean="0">
                <a:solidFill>
                  <a:srgbClr val="002060"/>
                </a:solidFill>
              </a:rPr>
              <a:t>. Universidad de Granma</a:t>
            </a:r>
          </a:p>
          <a:p>
            <a:pPr marL="0" indent="0" algn="ctr">
              <a:lnSpc>
                <a:spcPct val="100000"/>
              </a:lnSpc>
              <a:spcBef>
                <a:spcPts val="0"/>
              </a:spcBef>
              <a:buNone/>
            </a:pPr>
            <a:r>
              <a:rPr lang="en-US" sz="3600" dirty="0" err="1" smtClean="0">
                <a:solidFill>
                  <a:srgbClr val="002060"/>
                </a:solidFill>
              </a:rPr>
              <a:t>Lic</a:t>
            </a:r>
            <a:r>
              <a:rPr lang="en-US" sz="3600" dirty="0" smtClean="0">
                <a:solidFill>
                  <a:srgbClr val="002060"/>
                </a:solidFill>
              </a:rPr>
              <a:t>. </a:t>
            </a:r>
            <a:r>
              <a:rPr lang="en-US" sz="3600" dirty="0" err="1" smtClean="0">
                <a:solidFill>
                  <a:srgbClr val="002060"/>
                </a:solidFill>
              </a:rPr>
              <a:t>Aidara</a:t>
            </a:r>
            <a:r>
              <a:rPr lang="en-US" sz="3600" dirty="0" smtClean="0">
                <a:solidFill>
                  <a:srgbClr val="002060"/>
                </a:solidFill>
              </a:rPr>
              <a:t> </a:t>
            </a:r>
            <a:r>
              <a:rPr lang="en-US" sz="3600" dirty="0" err="1" smtClean="0">
                <a:solidFill>
                  <a:srgbClr val="002060"/>
                </a:solidFill>
              </a:rPr>
              <a:t>Carrazana</a:t>
            </a:r>
            <a:r>
              <a:rPr lang="en-US" sz="3600" dirty="0" smtClean="0">
                <a:solidFill>
                  <a:srgbClr val="002060"/>
                </a:solidFill>
              </a:rPr>
              <a:t> Aguilar. Universidad de Granma</a:t>
            </a:r>
            <a:endParaRPr lang="en-US" sz="3600" dirty="0">
              <a:solidFill>
                <a:srgbClr val="002060"/>
              </a:solidFill>
            </a:endParaRPr>
          </a:p>
        </p:txBody>
      </p:sp>
      <p:sp>
        <p:nvSpPr>
          <p:cNvPr id="31" name="CuadroTexto 30"/>
          <p:cNvSpPr txBox="1"/>
          <p:nvPr/>
        </p:nvSpPr>
        <p:spPr>
          <a:xfrm>
            <a:off x="1181099" y="14287500"/>
            <a:ext cx="19131795" cy="2628900"/>
          </a:xfrm>
          <a:prstGeom prst="rect">
            <a:avLst/>
          </a:prstGeom>
          <a:noFill/>
        </p:spPr>
        <p:txBody>
          <a:bodyPr wrap="square" rtlCol="0">
            <a:spAutoFit/>
          </a:bodyPr>
          <a:lstStyle/>
          <a:p>
            <a:endParaRPr lang="en-US" dirty="0"/>
          </a:p>
        </p:txBody>
      </p:sp>
      <p:sp>
        <p:nvSpPr>
          <p:cNvPr id="38" name="Text Placeholder 28">
            <a:extLst>
              <a:ext uri="{FF2B5EF4-FFF2-40B4-BE49-F238E27FC236}">
                <a16:creationId xmlns="" xmlns:a16="http://schemas.microsoft.com/office/drawing/2014/main" id="{FCB797DF-A438-244B-B34C-CCF348A4370E}"/>
              </a:ext>
            </a:extLst>
          </p:cNvPr>
          <p:cNvSpPr txBox="1">
            <a:spLocks/>
          </p:cNvSpPr>
          <p:nvPr/>
        </p:nvSpPr>
        <p:spPr>
          <a:xfrm>
            <a:off x="5933002" y="21499908"/>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smtClean="0">
                <a:solidFill>
                  <a:srgbClr val="002060"/>
                </a:solidFill>
              </a:rPr>
              <a:t>4. </a:t>
            </a:r>
            <a:r>
              <a:rPr lang="en-US" b="1" dirty="0">
                <a:solidFill>
                  <a:srgbClr val="002060"/>
                </a:solidFill>
              </a:rPr>
              <a:t>REFERENCIAS </a:t>
            </a:r>
            <a:r>
              <a:rPr lang="en-US" b="1" dirty="0" smtClean="0">
                <a:solidFill>
                  <a:srgbClr val="002060"/>
                </a:solidFill>
              </a:rPr>
              <a:t>BIBLIOGRÁFICAS</a:t>
            </a:r>
            <a:endParaRPr lang="en-US" b="1" dirty="0">
              <a:solidFill>
                <a:srgbClr val="002060"/>
              </a:solidFill>
            </a:endParaRPr>
          </a:p>
        </p:txBody>
      </p:sp>
      <p:sp>
        <p:nvSpPr>
          <p:cNvPr id="39" name="Text Placeholder 28">
            <a:extLst>
              <a:ext uri="{FF2B5EF4-FFF2-40B4-BE49-F238E27FC236}">
                <a16:creationId xmlns="" xmlns:a16="http://schemas.microsoft.com/office/drawing/2014/main" id="{FCB797DF-A438-244B-B34C-CCF348A4370E}"/>
              </a:ext>
            </a:extLst>
          </p:cNvPr>
          <p:cNvSpPr txBox="1">
            <a:spLocks/>
          </p:cNvSpPr>
          <p:nvPr/>
        </p:nvSpPr>
        <p:spPr>
          <a:xfrm>
            <a:off x="10219013" y="26027834"/>
            <a:ext cx="10093882" cy="1075322"/>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lang="en-US" b="1" dirty="0" smtClean="0">
                <a:solidFill>
                  <a:srgbClr val="002060"/>
                </a:solidFill>
              </a:rPr>
              <a:t>AGRADECIMIENTOS</a:t>
            </a:r>
          </a:p>
          <a:p>
            <a:pPr algn="r"/>
            <a:r>
              <a:rPr lang="en-US" dirty="0" smtClean="0">
                <a:solidFill>
                  <a:srgbClr val="002060"/>
                </a:solidFill>
              </a:rPr>
              <a:t>A los </a:t>
            </a:r>
            <a:r>
              <a:rPr lang="en-US" dirty="0" err="1" smtClean="0">
                <a:solidFill>
                  <a:srgbClr val="002060"/>
                </a:solidFill>
              </a:rPr>
              <a:t>jóvenes</a:t>
            </a:r>
            <a:r>
              <a:rPr lang="en-US" dirty="0" smtClean="0">
                <a:solidFill>
                  <a:srgbClr val="002060"/>
                </a:solidFill>
              </a:rPr>
              <a:t> </a:t>
            </a:r>
            <a:r>
              <a:rPr lang="en-US" dirty="0" err="1" smtClean="0">
                <a:solidFill>
                  <a:srgbClr val="002060"/>
                </a:solidFill>
              </a:rPr>
              <a:t>que</a:t>
            </a:r>
            <a:r>
              <a:rPr lang="en-US" dirty="0" smtClean="0">
                <a:solidFill>
                  <a:srgbClr val="002060"/>
                </a:solidFill>
              </a:rPr>
              <a:t> </a:t>
            </a:r>
            <a:r>
              <a:rPr lang="en-US" dirty="0" err="1" smtClean="0">
                <a:solidFill>
                  <a:srgbClr val="002060"/>
                </a:solidFill>
              </a:rPr>
              <a:t>emprenden</a:t>
            </a:r>
            <a:r>
              <a:rPr lang="en-US" dirty="0" smtClean="0">
                <a:solidFill>
                  <a:srgbClr val="002060"/>
                </a:solidFill>
              </a:rPr>
              <a:t> la </a:t>
            </a:r>
            <a:r>
              <a:rPr lang="en-US" dirty="0" err="1" smtClean="0">
                <a:solidFill>
                  <a:srgbClr val="002060"/>
                </a:solidFill>
              </a:rPr>
              <a:t>travesia</a:t>
            </a:r>
            <a:r>
              <a:rPr lang="en-US" dirty="0" smtClean="0">
                <a:solidFill>
                  <a:srgbClr val="002060"/>
                </a:solidFill>
              </a:rPr>
              <a:t> </a:t>
            </a:r>
            <a:r>
              <a:rPr lang="en-US" dirty="0" err="1" smtClean="0">
                <a:solidFill>
                  <a:srgbClr val="002060"/>
                </a:solidFill>
              </a:rPr>
              <a:t>universitaria</a:t>
            </a:r>
            <a:r>
              <a:rPr lang="en-US" dirty="0" smtClean="0">
                <a:solidFill>
                  <a:srgbClr val="002060"/>
                </a:solidFill>
              </a:rPr>
              <a:t> con </a:t>
            </a:r>
            <a:r>
              <a:rPr lang="en-US" dirty="0" err="1" smtClean="0">
                <a:solidFill>
                  <a:srgbClr val="002060"/>
                </a:solidFill>
              </a:rPr>
              <a:t>entrañas</a:t>
            </a:r>
            <a:r>
              <a:rPr lang="en-US" dirty="0" smtClean="0">
                <a:solidFill>
                  <a:srgbClr val="002060"/>
                </a:solidFill>
              </a:rPr>
              <a:t>  de </a:t>
            </a:r>
            <a:r>
              <a:rPr lang="en-US" dirty="0" err="1" smtClean="0">
                <a:solidFill>
                  <a:srgbClr val="002060"/>
                </a:solidFill>
              </a:rPr>
              <a:t>nación</a:t>
            </a:r>
            <a:r>
              <a:rPr lang="en-US" dirty="0" smtClean="0">
                <a:solidFill>
                  <a:srgbClr val="002060"/>
                </a:solidFill>
              </a:rPr>
              <a:t> o </a:t>
            </a:r>
            <a:r>
              <a:rPr lang="en-US" dirty="0" err="1" smtClean="0">
                <a:solidFill>
                  <a:srgbClr val="002060"/>
                </a:solidFill>
              </a:rPr>
              <a:t>humanidad</a:t>
            </a:r>
            <a:r>
              <a:rPr lang="en-US" dirty="0" smtClean="0">
                <a:solidFill>
                  <a:srgbClr val="002060"/>
                </a:solidFill>
              </a:rPr>
              <a:t>.</a:t>
            </a:r>
            <a:endParaRPr lang="en-US" dirty="0">
              <a:solidFill>
                <a:srgbClr val="002060"/>
              </a:solidFill>
            </a:endParaRPr>
          </a:p>
        </p:txBody>
      </p:sp>
      <p:sp>
        <p:nvSpPr>
          <p:cNvPr id="40" name="Rectángulo 39"/>
          <p:cNvSpPr/>
          <p:nvPr/>
        </p:nvSpPr>
        <p:spPr>
          <a:xfrm>
            <a:off x="1181100" y="10663141"/>
            <a:ext cx="19131795" cy="179555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Subtítulo 2"/>
          <p:cNvSpPr txBox="1">
            <a:spLocks/>
          </p:cNvSpPr>
          <p:nvPr/>
        </p:nvSpPr>
        <p:spPr>
          <a:xfrm>
            <a:off x="1361240" y="14287500"/>
            <a:ext cx="18812710" cy="3010853"/>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lnSpc>
                <a:spcPct val="100000"/>
              </a:lnSpc>
              <a:spcBef>
                <a:spcPts val="0"/>
              </a:spcBef>
            </a:pPr>
            <a:r>
              <a:rPr lang="es-MX" sz="2700" dirty="0" smtClean="0"/>
              <a:t>El del Colegio Universitario</a:t>
            </a:r>
            <a:r>
              <a:rPr lang="es-ES" sz="2700" dirty="0"/>
              <a:t>es una </a:t>
            </a:r>
            <a:r>
              <a:rPr lang="es-ES" sz="2700" dirty="0" smtClean="0"/>
              <a:t> estructura </a:t>
            </a:r>
            <a:r>
              <a:rPr lang="es-ES" sz="2700" dirty="0"/>
              <a:t>académica encargada de gestionar el completamiento de la formación en el nivel medio superior de jóvenes seleccionados para continuar estudios en la Universidad en un ámbito favorecedor de condiciones previas para el éxito académico, a partir de un sistema de influencias educativas que jerarquicen la formación vocacional y la orientación profesional hacia la carrera seleccionada </a:t>
            </a:r>
            <a:r>
              <a:rPr lang="es-ES" sz="2700" dirty="0" smtClean="0"/>
              <a:t>.</a:t>
            </a:r>
            <a:endParaRPr lang="es-MX" sz="2700" dirty="0" smtClean="0"/>
          </a:p>
          <a:p>
            <a:pPr algn="just">
              <a:lnSpc>
                <a:spcPct val="100000"/>
              </a:lnSpc>
              <a:spcBef>
                <a:spcPts val="0"/>
              </a:spcBef>
            </a:pPr>
            <a:r>
              <a:rPr lang="es-MX" sz="2700" dirty="0" smtClean="0"/>
              <a:t>La </a:t>
            </a:r>
            <a:r>
              <a:rPr lang="es-MX" sz="2700" dirty="0"/>
              <a:t>formación de profesionales competentes </a:t>
            </a:r>
            <a:r>
              <a:rPr lang="es-MX" sz="2700" dirty="0" smtClean="0"/>
              <a:t> desde  el Colegio Universitario. se realiza a partir de  la captación, selección de estudiantes, desarrollo de los programas de formación vocacional y orientación profesional hacia las carreras seleccionadas e implementación del Curso Propedéutico Universitario.   </a:t>
            </a:r>
          </a:p>
        </p:txBody>
      </p:sp>
      <p:sp>
        <p:nvSpPr>
          <p:cNvPr id="42" name="Rectángulo 41"/>
          <p:cNvSpPr/>
          <p:nvPr/>
        </p:nvSpPr>
        <p:spPr>
          <a:xfrm>
            <a:off x="1181100" y="14180587"/>
            <a:ext cx="19131795" cy="311776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Subtítulo 2"/>
          <p:cNvSpPr txBox="1">
            <a:spLocks/>
          </p:cNvSpPr>
          <p:nvPr/>
        </p:nvSpPr>
        <p:spPr>
          <a:xfrm>
            <a:off x="1290918" y="18227487"/>
            <a:ext cx="18883032" cy="2525417"/>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lnSpc>
                <a:spcPct val="100000"/>
              </a:lnSpc>
              <a:spcBef>
                <a:spcPts val="0"/>
              </a:spcBef>
            </a:pPr>
            <a:r>
              <a:rPr lang="es-MX" sz="2700" dirty="0" smtClean="0"/>
              <a:t>El funcionamiento sistematizado del Colegio Universitario en la Universidad de Granma data del curso académico 2016-2017. </a:t>
            </a:r>
          </a:p>
          <a:p>
            <a:pPr algn="just">
              <a:lnSpc>
                <a:spcPct val="100000"/>
              </a:lnSpc>
              <a:spcBef>
                <a:spcPts val="0"/>
              </a:spcBef>
            </a:pPr>
            <a:r>
              <a:rPr lang="es-MX" sz="2700" dirty="0" smtClean="0"/>
              <a:t>La dinámica de la gestión pedagógica integral en el Colegio Universitario  ha  evolucionado en su perfeccionamiento continuo hacia la institucionalización. </a:t>
            </a:r>
          </a:p>
          <a:p>
            <a:pPr lvl="0" algn="just">
              <a:lnSpc>
                <a:spcPct val="100000"/>
              </a:lnSpc>
              <a:spcBef>
                <a:spcPts val="0"/>
              </a:spcBef>
            </a:pPr>
            <a:r>
              <a:rPr lang="es-MX" sz="2700" dirty="0" smtClean="0"/>
              <a:t>La gestión de la formación de profesionales competentes en el Colegio Universitario se sustenta en cuatro direcciones estratégicas</a:t>
            </a:r>
            <a:r>
              <a:rPr lang="es-ES" sz="2800" dirty="0"/>
              <a:t> que favorecen la </a:t>
            </a:r>
            <a:r>
              <a:rPr lang="es-ES" sz="2800" dirty="0" err="1"/>
              <a:t>formatividad</a:t>
            </a:r>
            <a:r>
              <a:rPr lang="es-ES" sz="2800" dirty="0"/>
              <a:t> resultante de  la integración de los contextos </a:t>
            </a:r>
            <a:r>
              <a:rPr lang="es-ES" sz="2800" dirty="0" smtClean="0"/>
              <a:t>y procesos.</a:t>
            </a:r>
            <a:endParaRPr lang="es-ES" sz="2800" dirty="0"/>
          </a:p>
          <a:p>
            <a:pPr algn="just">
              <a:lnSpc>
                <a:spcPct val="100000"/>
              </a:lnSpc>
              <a:spcBef>
                <a:spcPts val="0"/>
              </a:spcBef>
            </a:pPr>
            <a:r>
              <a:rPr lang="es-MX" sz="2700" dirty="0" smtClean="0"/>
              <a:t> </a:t>
            </a:r>
            <a:endParaRPr lang="en-US" sz="2700" dirty="0"/>
          </a:p>
        </p:txBody>
      </p:sp>
      <p:sp>
        <p:nvSpPr>
          <p:cNvPr id="44" name="Rectángulo 43"/>
          <p:cNvSpPr/>
          <p:nvPr/>
        </p:nvSpPr>
        <p:spPr>
          <a:xfrm>
            <a:off x="1181100" y="18218386"/>
            <a:ext cx="19131795" cy="25345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Subtítulo 2"/>
          <p:cNvSpPr txBox="1">
            <a:spLocks/>
          </p:cNvSpPr>
          <p:nvPr/>
        </p:nvSpPr>
        <p:spPr>
          <a:xfrm>
            <a:off x="1361240" y="22525743"/>
            <a:ext cx="18812710" cy="2640135"/>
          </a:xfrm>
          <a:prstGeom prst="rect">
            <a:avLst/>
          </a:prstGeom>
        </p:spPr>
        <p:txBody>
          <a:bodyPr vert="horz" lIns="91440" tIns="45720" rIns="91440" bIns="45720" rtlCol="0">
            <a:no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just">
              <a:lnSpc>
                <a:spcPct val="100000"/>
              </a:lnSpc>
              <a:spcBef>
                <a:spcPts val="0"/>
              </a:spcBef>
            </a:pPr>
            <a:r>
              <a:rPr lang="es-MX" sz="2400" dirty="0" smtClean="0"/>
              <a:t>Arias </a:t>
            </a:r>
            <a:r>
              <a:rPr lang="es-MX" sz="2400" dirty="0" err="1" smtClean="0"/>
              <a:t>Verdecia</a:t>
            </a:r>
            <a:r>
              <a:rPr lang="es-MX" sz="2400" dirty="0" smtClean="0"/>
              <a:t>, Y., Pérez Fernández, E. D., &amp; Carrazana Aguilar, A. (2021). El colegio universitario como vía de acceso a la Universidad de Granma (Original). Redel. Revista </a:t>
            </a:r>
            <a:r>
              <a:rPr lang="es-MX" sz="2400" dirty="0" err="1" smtClean="0"/>
              <a:t>Granmense</a:t>
            </a:r>
            <a:r>
              <a:rPr lang="es-MX" sz="2400" dirty="0" smtClean="0"/>
              <a:t> De Desarrollo Local, 5(4), 379-393. Recuperado a partir de </a:t>
            </a:r>
            <a:r>
              <a:rPr lang="es-MX" sz="2400" u="sng" dirty="0" smtClean="0">
                <a:hlinkClick r:id="rId3"/>
              </a:rPr>
              <a:t>https://revistas.udg.co.cu/index.php/redel/article/view/2886</a:t>
            </a:r>
            <a:r>
              <a:rPr lang="es-MX" sz="2400" dirty="0" smtClean="0"/>
              <a:t> </a:t>
            </a:r>
          </a:p>
          <a:p>
            <a:pPr algn="just">
              <a:lnSpc>
                <a:spcPct val="100000"/>
              </a:lnSpc>
              <a:spcBef>
                <a:spcPts val="0"/>
              </a:spcBef>
            </a:pPr>
            <a:r>
              <a:rPr lang="es-MX" sz="2400" dirty="0" err="1" smtClean="0"/>
              <a:t>Carrazana</a:t>
            </a:r>
            <a:r>
              <a:rPr lang="es-MX" sz="2400" dirty="0"/>
              <a:t>, A.  (2020). Desempeño profesional en el Colegio Universitario de la provincia Granma. </a:t>
            </a:r>
            <a:r>
              <a:rPr lang="es-MX" sz="2400" dirty="0" smtClean="0"/>
              <a:t>Pedagogía 2021 Material </a:t>
            </a:r>
            <a:r>
              <a:rPr lang="es-MX" sz="2400" dirty="0"/>
              <a:t>digital en </a:t>
            </a:r>
            <a:r>
              <a:rPr lang="es-MX" sz="2400" dirty="0" err="1" smtClean="0"/>
              <a:t>Power</a:t>
            </a:r>
            <a:r>
              <a:rPr lang="es-MX" sz="2400" dirty="0" smtClean="0"/>
              <a:t> Point</a:t>
            </a:r>
            <a:r>
              <a:rPr lang="es-MX" sz="2400" dirty="0"/>
              <a:t>. Universidad de Granma, Cuba</a:t>
            </a:r>
            <a:r>
              <a:rPr lang="es-MX" sz="2400" dirty="0" smtClean="0"/>
              <a:t>.</a:t>
            </a:r>
          </a:p>
          <a:p>
            <a:pPr algn="just">
              <a:lnSpc>
                <a:spcPct val="100000"/>
              </a:lnSpc>
              <a:spcBef>
                <a:spcPts val="0"/>
              </a:spcBef>
            </a:pPr>
            <a:r>
              <a:rPr lang="es-ES" sz="2400" dirty="0" smtClean="0"/>
              <a:t>Arias, Y., Pérez, E. y </a:t>
            </a:r>
            <a:r>
              <a:rPr lang="es-ES" sz="2400" dirty="0" err="1" smtClean="0"/>
              <a:t>Carrazana</a:t>
            </a:r>
            <a:r>
              <a:rPr lang="es-ES" sz="2400" dirty="0" smtClean="0"/>
              <a:t>, A. (2020) Orientaciones Metodológicas para la elaboración del Programa complementario para la Formación Vocacional y la Orientación Profesional hacia la carrera seleccionada. Documento en formato digital PDF. Universidad de Granma, Cuba</a:t>
            </a:r>
            <a:endParaRPr lang="es-ES" sz="2400" dirty="0"/>
          </a:p>
          <a:p>
            <a:pPr algn="just">
              <a:lnSpc>
                <a:spcPct val="100000"/>
              </a:lnSpc>
              <a:spcBef>
                <a:spcPts val="0"/>
              </a:spcBef>
            </a:pPr>
            <a:endParaRPr lang="es-ES" sz="2000" dirty="0"/>
          </a:p>
        </p:txBody>
      </p:sp>
      <p:sp>
        <p:nvSpPr>
          <p:cNvPr id="46" name="Rectángulo 45"/>
          <p:cNvSpPr/>
          <p:nvPr/>
        </p:nvSpPr>
        <p:spPr>
          <a:xfrm>
            <a:off x="1181100" y="22410277"/>
            <a:ext cx="19131795" cy="283511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Placeholder 28">
            <a:extLst>
              <a:ext uri="{FF2B5EF4-FFF2-40B4-BE49-F238E27FC236}">
                <a16:creationId xmlns="" xmlns:a16="http://schemas.microsoft.com/office/drawing/2014/main" id="{FCB797DF-A438-244B-B34C-CCF348A4370E}"/>
              </a:ext>
            </a:extLst>
          </p:cNvPr>
          <p:cNvSpPr txBox="1">
            <a:spLocks/>
          </p:cNvSpPr>
          <p:nvPr/>
        </p:nvSpPr>
        <p:spPr>
          <a:xfrm>
            <a:off x="5933001" y="17298353"/>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3. CONCLUSIONES</a:t>
            </a:r>
          </a:p>
        </p:txBody>
      </p:sp>
      <p:sp>
        <p:nvSpPr>
          <p:cNvPr id="50" name="Text Placeholder 28">
            <a:extLst>
              <a:ext uri="{FF2B5EF4-FFF2-40B4-BE49-F238E27FC236}">
                <a16:creationId xmlns="" xmlns:a16="http://schemas.microsoft.com/office/drawing/2014/main" id="{FCB797DF-A438-244B-B34C-CCF348A4370E}"/>
              </a:ext>
            </a:extLst>
          </p:cNvPr>
          <p:cNvSpPr txBox="1">
            <a:spLocks/>
          </p:cNvSpPr>
          <p:nvPr/>
        </p:nvSpPr>
        <p:spPr>
          <a:xfrm>
            <a:off x="5933001" y="13265386"/>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2. DESARROLLO</a:t>
            </a:r>
          </a:p>
        </p:txBody>
      </p:sp>
      <p:sp>
        <p:nvSpPr>
          <p:cNvPr id="52" name="Text Placeholder 28">
            <a:extLst>
              <a:ext uri="{FF2B5EF4-FFF2-40B4-BE49-F238E27FC236}">
                <a16:creationId xmlns="" xmlns:a16="http://schemas.microsoft.com/office/drawing/2014/main" id="{FCB797DF-A438-244B-B34C-CCF348A4370E}"/>
              </a:ext>
            </a:extLst>
          </p:cNvPr>
          <p:cNvSpPr txBox="1">
            <a:spLocks/>
          </p:cNvSpPr>
          <p:nvPr/>
        </p:nvSpPr>
        <p:spPr>
          <a:xfrm>
            <a:off x="5868709" y="9752770"/>
            <a:ext cx="10093882" cy="910370"/>
          </a:xfrm>
          <a:prstGeom prst="rect">
            <a:avLst/>
          </a:prstGeom>
        </p:spPr>
        <p:txBody>
          <a:bodyPr vert="horz" lIns="91440" tIns="45720" rIns="91440" bIns="45720" rtlCol="0" anchor="ctr"/>
          <a:lstStyle>
            <a:defPPr>
              <a:defRPr lang="en-US"/>
            </a:defPPr>
            <a:lvl1pPr marL="0" algn="ctr" defTabSz="457200" rtl="0" eaLnBrk="1" latinLnBrk="0" hangingPunct="1">
              <a:defRPr sz="2882" kern="1200">
                <a:solidFill>
                  <a:schemeClr val="tx1">
                    <a:tint val="75000"/>
                  </a:schemeClr>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r>
              <a:rPr lang="en-US" b="1" dirty="0">
                <a:solidFill>
                  <a:srgbClr val="002060"/>
                </a:solidFill>
              </a:rPr>
              <a:t>1. INTRODUCCION (OBJETIVOS)</a:t>
            </a:r>
          </a:p>
        </p:txBody>
      </p:sp>
      <p:sp>
        <p:nvSpPr>
          <p:cNvPr id="54" name="Subtítulo 2"/>
          <p:cNvSpPr txBox="1">
            <a:spLocks/>
          </p:cNvSpPr>
          <p:nvPr/>
        </p:nvSpPr>
        <p:spPr>
          <a:xfrm>
            <a:off x="1181100" y="26675947"/>
            <a:ext cx="19131795" cy="854419"/>
          </a:xfrm>
          <a:prstGeom prst="rect">
            <a:avLst/>
          </a:prstGeom>
        </p:spPr>
        <p:txBody>
          <a:bodyPr vert="horz" lIns="91440" tIns="45720" rIns="91440" bIns="45720" rtlCol="0">
            <a:normAutofit/>
          </a:bodyPr>
          <a:lstStyle>
            <a:lvl1pPr marL="0" indent="0" algn="ctr" defTabSz="2196023" rtl="0" eaLnBrk="1" latinLnBrk="0" hangingPunct="1">
              <a:lnSpc>
                <a:spcPct val="90000"/>
              </a:lnSpc>
              <a:spcBef>
                <a:spcPts val="2402"/>
              </a:spcBef>
              <a:buFont typeface="Arial" panose="020B0604020202020204" pitchFamily="34" charset="0"/>
              <a:buNone/>
              <a:defRPr sz="5764" kern="1200">
                <a:solidFill>
                  <a:schemeClr val="tx1"/>
                </a:solidFill>
                <a:latin typeface="+mn-lt"/>
                <a:ea typeface="+mn-ea"/>
                <a:cs typeface="+mn-cs"/>
              </a:defRPr>
            </a:lvl1pPr>
            <a:lvl2pPr marL="1098012" indent="0" algn="ctr" defTabSz="2196023" rtl="0" eaLnBrk="1" latinLnBrk="0" hangingPunct="1">
              <a:lnSpc>
                <a:spcPct val="90000"/>
              </a:lnSpc>
              <a:spcBef>
                <a:spcPts val="1201"/>
              </a:spcBef>
              <a:buFont typeface="Arial" panose="020B0604020202020204" pitchFamily="34" charset="0"/>
              <a:buNone/>
              <a:defRPr sz="4803" kern="1200">
                <a:solidFill>
                  <a:schemeClr val="tx1"/>
                </a:solidFill>
                <a:latin typeface="+mn-lt"/>
                <a:ea typeface="+mn-ea"/>
                <a:cs typeface="+mn-cs"/>
              </a:defRPr>
            </a:lvl2pPr>
            <a:lvl3pPr marL="2196023" indent="0" algn="ctr" defTabSz="2196023" rtl="0" eaLnBrk="1" latinLnBrk="0" hangingPunct="1">
              <a:lnSpc>
                <a:spcPct val="90000"/>
              </a:lnSpc>
              <a:spcBef>
                <a:spcPts val="1201"/>
              </a:spcBef>
              <a:buFont typeface="Arial" panose="020B0604020202020204" pitchFamily="34" charset="0"/>
              <a:buNone/>
              <a:defRPr sz="4323" kern="1200">
                <a:solidFill>
                  <a:schemeClr val="tx1"/>
                </a:solidFill>
                <a:latin typeface="+mn-lt"/>
                <a:ea typeface="+mn-ea"/>
                <a:cs typeface="+mn-cs"/>
              </a:defRPr>
            </a:lvl3pPr>
            <a:lvl4pPr marL="3294035"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4pPr>
            <a:lvl5pPr marL="4392046"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5pPr>
            <a:lvl6pPr marL="5490058"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6pPr>
            <a:lvl7pPr marL="6588069"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7pPr>
            <a:lvl8pPr marL="7686081"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8pPr>
            <a:lvl9pPr marL="8784092" indent="0" algn="ctr" defTabSz="2196023" rtl="0" eaLnBrk="1" latinLnBrk="0" hangingPunct="1">
              <a:lnSpc>
                <a:spcPct val="90000"/>
              </a:lnSpc>
              <a:spcBef>
                <a:spcPts val="1201"/>
              </a:spcBef>
              <a:buFont typeface="Arial" panose="020B0604020202020204" pitchFamily="34" charset="0"/>
              <a:buNone/>
              <a:defRPr sz="3843" kern="1200">
                <a:solidFill>
                  <a:schemeClr val="tx1"/>
                </a:solidFill>
                <a:latin typeface="+mn-lt"/>
                <a:ea typeface="+mn-ea"/>
                <a:cs typeface="+mn-cs"/>
              </a:defRPr>
            </a:lvl9pPr>
          </a:lstStyle>
          <a:p>
            <a:pPr algn="r"/>
            <a:endParaRPr lang="en-US" sz="2800" dirty="0"/>
          </a:p>
        </p:txBody>
      </p:sp>
    </p:spTree>
    <p:extLst>
      <p:ext uri="{BB962C8B-B14F-4D97-AF65-F5344CB8AC3E}">
        <p14:creationId xmlns:p14="http://schemas.microsoft.com/office/powerpoint/2010/main" xmlns="" val="655785521"/>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171</TotalTime>
  <Words>443</Words>
  <Application>Microsoft Office PowerPoint</Application>
  <PresentationFormat>Personalizado</PresentationFormat>
  <Paragraphs>21</Paragraphs>
  <Slides>1</Slides>
  <Notes>0</Notes>
  <HiddenSlides>0</HiddenSlides>
  <MMClips>0</MMClips>
  <ScaleCrop>false</ScaleCrop>
  <HeadingPairs>
    <vt:vector size="4" baseType="variant">
      <vt:variant>
        <vt:lpstr>Tema</vt:lpstr>
      </vt:variant>
      <vt:variant>
        <vt:i4>1</vt:i4>
      </vt:variant>
      <vt:variant>
        <vt:lpstr>Títulos de diapositiva</vt:lpstr>
      </vt:variant>
      <vt:variant>
        <vt:i4>1</vt:i4>
      </vt:variant>
    </vt:vector>
  </HeadingPairs>
  <TitlesOfParts>
    <vt:vector size="2" baseType="lpstr">
      <vt:lpstr>Tema de Office</vt:lpstr>
      <vt:lpstr>Formación Universitaria de Profesionales de la Educación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de Windows</dc:creator>
  <cp:lastModifiedBy>pc-1</cp:lastModifiedBy>
  <cp:revision>18</cp:revision>
  <dcterms:created xsi:type="dcterms:W3CDTF">2021-12-21T16:45:31Z</dcterms:created>
  <dcterms:modified xsi:type="dcterms:W3CDTF">2022-02-05T23:04:17Z</dcterms:modified>
</cp:coreProperties>
</file>