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21959888" cy="3275965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3" autoAdjust="0"/>
    <p:restoredTop sz="94660"/>
  </p:normalViewPr>
  <p:slideViewPr>
    <p:cSldViewPr snapToGrid="0">
      <p:cViewPr>
        <p:scale>
          <a:sx n="32" d="100"/>
          <a:sy n="32" d="100"/>
        </p:scale>
        <p:origin x="2670" y="-7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1646992" y="5361362"/>
            <a:ext cx="18665905" cy="11405211"/>
          </a:xfrm>
        </p:spPr>
        <p:txBody>
          <a:bodyPr anchor="b"/>
          <a:lstStyle>
            <a:lvl1pPr algn="ctr">
              <a:defRPr sz="1441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2744986" y="17206402"/>
            <a:ext cx="16469916" cy="7909330"/>
          </a:xfrm>
        </p:spPr>
        <p:txBody>
          <a:bodyPr/>
          <a:lstStyle>
            <a:lvl1pPr marL="0" indent="0" algn="ctr">
              <a:buNone/>
              <a:defRPr sz="5764"/>
            </a:lvl1pPr>
            <a:lvl2pPr marL="1098012" indent="0" algn="ctr">
              <a:buNone/>
              <a:defRPr sz="4803"/>
            </a:lvl2pPr>
            <a:lvl3pPr marL="2196023" indent="0" algn="ctr">
              <a:buNone/>
              <a:defRPr sz="4323"/>
            </a:lvl3pPr>
            <a:lvl4pPr marL="3294035" indent="0" algn="ctr">
              <a:buNone/>
              <a:defRPr sz="3843"/>
            </a:lvl4pPr>
            <a:lvl5pPr marL="4392046" indent="0" algn="ctr">
              <a:buNone/>
              <a:defRPr sz="3843"/>
            </a:lvl5pPr>
            <a:lvl6pPr marL="5490058" indent="0" algn="ctr">
              <a:buNone/>
              <a:defRPr sz="3843"/>
            </a:lvl6pPr>
            <a:lvl7pPr marL="6588069" indent="0" algn="ctr">
              <a:buNone/>
              <a:defRPr sz="3843"/>
            </a:lvl7pPr>
            <a:lvl8pPr marL="7686081" indent="0" algn="ctr">
              <a:buNone/>
              <a:defRPr sz="3843"/>
            </a:lvl8pPr>
            <a:lvl9pPr marL="8784092" indent="0" algn="ctr">
              <a:buNone/>
              <a:defRPr sz="3843"/>
            </a:lvl9pPr>
          </a:lstStyle>
          <a:p>
            <a:r>
              <a:rPr lang="es-ES"/>
              <a:t>Haga clic para editar el estilo de subtítulo del patrón</a:t>
            </a:r>
            <a:endParaRPr lang="en-US" dirty="0"/>
          </a:p>
        </p:txBody>
      </p:sp>
      <p:sp>
        <p:nvSpPr>
          <p:cNvPr id="4" name="Date Placeholder 3"/>
          <p:cNvSpPr>
            <a:spLocks noGrp="1"/>
          </p:cNvSpPr>
          <p:nvPr>
            <p:ph type="dt" sz="half" idx="10"/>
          </p:nvPr>
        </p:nvSpPr>
        <p:spPr/>
        <p:txBody>
          <a:bodyPr/>
          <a:lstStyle/>
          <a:p>
            <a:fld id="{91064BA3-83C8-46BC-B43A-3209F898C737}" type="datetimeFigureOut">
              <a:rPr lang="en-US" smtClean="0"/>
              <a:t>1/20/2022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0AB9DAE-52C6-4334-9169-B34624907F02}" type="slidenum">
              <a:rPr lang="en-US" smtClean="0"/>
              <a:t>‹#›</a:t>
            </a:fld>
            <a:endParaRPr lang="en-US" dirty="0"/>
          </a:p>
        </p:txBody>
      </p:sp>
    </p:spTree>
    <p:extLst>
      <p:ext uri="{BB962C8B-B14F-4D97-AF65-F5344CB8AC3E}">
        <p14:creationId xmlns:p14="http://schemas.microsoft.com/office/powerpoint/2010/main" val="3968455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91064BA3-83C8-46BC-B43A-3209F898C737}" type="datetimeFigureOut">
              <a:rPr lang="en-US" smtClean="0"/>
              <a:t>1/20/2022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0AB9DAE-52C6-4334-9169-B34624907F02}" type="slidenum">
              <a:rPr lang="en-US" smtClean="0"/>
              <a:t>‹#›</a:t>
            </a:fld>
            <a:endParaRPr lang="en-US" dirty="0"/>
          </a:p>
        </p:txBody>
      </p:sp>
    </p:spTree>
    <p:extLst>
      <p:ext uri="{BB962C8B-B14F-4D97-AF65-F5344CB8AC3E}">
        <p14:creationId xmlns:p14="http://schemas.microsoft.com/office/powerpoint/2010/main" val="16434551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5715046" y="1744148"/>
            <a:ext cx="4735101" cy="27762289"/>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1509743" y="1744148"/>
            <a:ext cx="13930804" cy="27762289"/>
          </a:xfrm>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91064BA3-83C8-46BC-B43A-3209F898C737}" type="datetimeFigureOut">
              <a:rPr lang="en-US" smtClean="0"/>
              <a:t>1/20/2022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0AB9DAE-52C6-4334-9169-B34624907F02}" type="slidenum">
              <a:rPr lang="en-US" smtClean="0"/>
              <a:t>‹#›</a:t>
            </a:fld>
            <a:endParaRPr lang="en-US" dirty="0"/>
          </a:p>
        </p:txBody>
      </p:sp>
    </p:spTree>
    <p:extLst>
      <p:ext uri="{BB962C8B-B14F-4D97-AF65-F5344CB8AC3E}">
        <p14:creationId xmlns:p14="http://schemas.microsoft.com/office/powerpoint/2010/main" val="1528608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91064BA3-83C8-46BC-B43A-3209F898C737}" type="datetimeFigureOut">
              <a:rPr lang="en-US" smtClean="0"/>
              <a:t>1/20/2022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0AB9DAE-52C6-4334-9169-B34624907F02}" type="slidenum">
              <a:rPr lang="en-US" smtClean="0"/>
              <a:t>‹#›</a:t>
            </a:fld>
            <a:endParaRPr lang="en-US" dirty="0"/>
          </a:p>
        </p:txBody>
      </p:sp>
    </p:spTree>
    <p:extLst>
      <p:ext uri="{BB962C8B-B14F-4D97-AF65-F5344CB8AC3E}">
        <p14:creationId xmlns:p14="http://schemas.microsoft.com/office/powerpoint/2010/main" val="6542763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498306" y="8167172"/>
            <a:ext cx="18940403" cy="13627102"/>
          </a:xfrm>
        </p:spPr>
        <p:txBody>
          <a:bodyPr anchor="b"/>
          <a:lstStyle>
            <a:lvl1pPr>
              <a:defRPr sz="1441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498306" y="21923192"/>
            <a:ext cx="18940403" cy="7166171"/>
          </a:xfrm>
        </p:spPr>
        <p:txBody>
          <a:bodyPr/>
          <a:lstStyle>
            <a:lvl1pPr marL="0" indent="0">
              <a:buNone/>
              <a:defRPr sz="5764">
                <a:solidFill>
                  <a:schemeClr val="tx1"/>
                </a:solidFill>
              </a:defRPr>
            </a:lvl1pPr>
            <a:lvl2pPr marL="1098012" indent="0">
              <a:buNone/>
              <a:defRPr sz="4803">
                <a:solidFill>
                  <a:schemeClr val="tx1">
                    <a:tint val="75000"/>
                  </a:schemeClr>
                </a:solidFill>
              </a:defRPr>
            </a:lvl2pPr>
            <a:lvl3pPr marL="2196023" indent="0">
              <a:buNone/>
              <a:defRPr sz="4323">
                <a:solidFill>
                  <a:schemeClr val="tx1">
                    <a:tint val="75000"/>
                  </a:schemeClr>
                </a:solidFill>
              </a:defRPr>
            </a:lvl3pPr>
            <a:lvl4pPr marL="3294035" indent="0">
              <a:buNone/>
              <a:defRPr sz="3843">
                <a:solidFill>
                  <a:schemeClr val="tx1">
                    <a:tint val="75000"/>
                  </a:schemeClr>
                </a:solidFill>
              </a:defRPr>
            </a:lvl4pPr>
            <a:lvl5pPr marL="4392046" indent="0">
              <a:buNone/>
              <a:defRPr sz="3843">
                <a:solidFill>
                  <a:schemeClr val="tx1">
                    <a:tint val="75000"/>
                  </a:schemeClr>
                </a:solidFill>
              </a:defRPr>
            </a:lvl5pPr>
            <a:lvl6pPr marL="5490058" indent="0">
              <a:buNone/>
              <a:defRPr sz="3843">
                <a:solidFill>
                  <a:schemeClr val="tx1">
                    <a:tint val="75000"/>
                  </a:schemeClr>
                </a:solidFill>
              </a:defRPr>
            </a:lvl6pPr>
            <a:lvl7pPr marL="6588069" indent="0">
              <a:buNone/>
              <a:defRPr sz="3843">
                <a:solidFill>
                  <a:schemeClr val="tx1">
                    <a:tint val="75000"/>
                  </a:schemeClr>
                </a:solidFill>
              </a:defRPr>
            </a:lvl7pPr>
            <a:lvl8pPr marL="7686081" indent="0">
              <a:buNone/>
              <a:defRPr sz="3843">
                <a:solidFill>
                  <a:schemeClr val="tx1">
                    <a:tint val="75000"/>
                  </a:schemeClr>
                </a:solidFill>
              </a:defRPr>
            </a:lvl8pPr>
            <a:lvl9pPr marL="8784092" indent="0">
              <a:buNone/>
              <a:defRPr sz="3843">
                <a:solidFill>
                  <a:schemeClr val="tx1">
                    <a:tint val="75000"/>
                  </a:schemeClr>
                </a:solidFill>
              </a:defRPr>
            </a:lvl9pPr>
          </a:lstStyle>
          <a:p>
            <a:pPr lvl="0"/>
            <a:r>
              <a:rPr lang="es-ES"/>
              <a:t>Editar el estilo de texto del patrón</a:t>
            </a:r>
          </a:p>
        </p:txBody>
      </p:sp>
      <p:sp>
        <p:nvSpPr>
          <p:cNvPr id="4" name="Date Placeholder 3"/>
          <p:cNvSpPr>
            <a:spLocks noGrp="1"/>
          </p:cNvSpPr>
          <p:nvPr>
            <p:ph type="dt" sz="half" idx="10"/>
          </p:nvPr>
        </p:nvSpPr>
        <p:spPr/>
        <p:txBody>
          <a:bodyPr/>
          <a:lstStyle/>
          <a:p>
            <a:fld id="{91064BA3-83C8-46BC-B43A-3209F898C737}" type="datetimeFigureOut">
              <a:rPr lang="en-US" smtClean="0"/>
              <a:t>1/20/2022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0AB9DAE-52C6-4334-9169-B34624907F02}" type="slidenum">
              <a:rPr lang="en-US" smtClean="0"/>
              <a:t>‹#›</a:t>
            </a:fld>
            <a:endParaRPr lang="en-US" dirty="0"/>
          </a:p>
        </p:txBody>
      </p:sp>
    </p:spTree>
    <p:extLst>
      <p:ext uri="{BB962C8B-B14F-4D97-AF65-F5344CB8AC3E}">
        <p14:creationId xmlns:p14="http://schemas.microsoft.com/office/powerpoint/2010/main" val="32913287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1509743" y="8720740"/>
            <a:ext cx="9332952" cy="20785697"/>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11117194" y="8720740"/>
            <a:ext cx="9332952" cy="20785697"/>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91064BA3-83C8-46BC-B43A-3209F898C737}" type="datetimeFigureOut">
              <a:rPr lang="en-US" smtClean="0"/>
              <a:t>1/20/2022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0AB9DAE-52C6-4334-9169-B34624907F02}" type="slidenum">
              <a:rPr lang="en-US" smtClean="0"/>
              <a:t>‹#›</a:t>
            </a:fld>
            <a:endParaRPr lang="en-US" dirty="0"/>
          </a:p>
        </p:txBody>
      </p:sp>
    </p:spTree>
    <p:extLst>
      <p:ext uri="{BB962C8B-B14F-4D97-AF65-F5344CB8AC3E}">
        <p14:creationId xmlns:p14="http://schemas.microsoft.com/office/powerpoint/2010/main" val="42507322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1512603" y="1744155"/>
            <a:ext cx="18940403" cy="6332018"/>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512605" y="8030666"/>
            <a:ext cx="9290060" cy="3935706"/>
          </a:xfrm>
        </p:spPr>
        <p:txBody>
          <a:bodyPr anchor="b"/>
          <a:lstStyle>
            <a:lvl1pPr marL="0" indent="0">
              <a:buNone/>
              <a:defRPr sz="5764" b="1"/>
            </a:lvl1pPr>
            <a:lvl2pPr marL="1098012" indent="0">
              <a:buNone/>
              <a:defRPr sz="4803" b="1"/>
            </a:lvl2pPr>
            <a:lvl3pPr marL="2196023" indent="0">
              <a:buNone/>
              <a:defRPr sz="4323" b="1"/>
            </a:lvl3pPr>
            <a:lvl4pPr marL="3294035" indent="0">
              <a:buNone/>
              <a:defRPr sz="3843" b="1"/>
            </a:lvl4pPr>
            <a:lvl5pPr marL="4392046" indent="0">
              <a:buNone/>
              <a:defRPr sz="3843" b="1"/>
            </a:lvl5pPr>
            <a:lvl6pPr marL="5490058" indent="0">
              <a:buNone/>
              <a:defRPr sz="3843" b="1"/>
            </a:lvl6pPr>
            <a:lvl7pPr marL="6588069" indent="0">
              <a:buNone/>
              <a:defRPr sz="3843" b="1"/>
            </a:lvl7pPr>
            <a:lvl8pPr marL="7686081" indent="0">
              <a:buNone/>
              <a:defRPr sz="3843" b="1"/>
            </a:lvl8pPr>
            <a:lvl9pPr marL="8784092" indent="0">
              <a:buNone/>
              <a:defRPr sz="3843" b="1"/>
            </a:lvl9pPr>
          </a:lstStyle>
          <a:p>
            <a:pPr lvl="0"/>
            <a:r>
              <a:rPr lang="es-ES"/>
              <a:t>Editar el estilo de texto del patrón</a:t>
            </a:r>
          </a:p>
        </p:txBody>
      </p:sp>
      <p:sp>
        <p:nvSpPr>
          <p:cNvPr id="4" name="Content Placeholder 3"/>
          <p:cNvSpPr>
            <a:spLocks noGrp="1"/>
          </p:cNvSpPr>
          <p:nvPr>
            <p:ph sz="half" idx="2"/>
          </p:nvPr>
        </p:nvSpPr>
        <p:spPr>
          <a:xfrm>
            <a:off x="1512605" y="11966372"/>
            <a:ext cx="9290060" cy="17600731"/>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11117194" y="8030666"/>
            <a:ext cx="9335813" cy="3935706"/>
          </a:xfrm>
        </p:spPr>
        <p:txBody>
          <a:bodyPr anchor="b"/>
          <a:lstStyle>
            <a:lvl1pPr marL="0" indent="0">
              <a:buNone/>
              <a:defRPr sz="5764" b="1"/>
            </a:lvl1pPr>
            <a:lvl2pPr marL="1098012" indent="0">
              <a:buNone/>
              <a:defRPr sz="4803" b="1"/>
            </a:lvl2pPr>
            <a:lvl3pPr marL="2196023" indent="0">
              <a:buNone/>
              <a:defRPr sz="4323" b="1"/>
            </a:lvl3pPr>
            <a:lvl4pPr marL="3294035" indent="0">
              <a:buNone/>
              <a:defRPr sz="3843" b="1"/>
            </a:lvl4pPr>
            <a:lvl5pPr marL="4392046" indent="0">
              <a:buNone/>
              <a:defRPr sz="3843" b="1"/>
            </a:lvl5pPr>
            <a:lvl6pPr marL="5490058" indent="0">
              <a:buNone/>
              <a:defRPr sz="3843" b="1"/>
            </a:lvl6pPr>
            <a:lvl7pPr marL="6588069" indent="0">
              <a:buNone/>
              <a:defRPr sz="3843" b="1"/>
            </a:lvl7pPr>
            <a:lvl8pPr marL="7686081" indent="0">
              <a:buNone/>
              <a:defRPr sz="3843" b="1"/>
            </a:lvl8pPr>
            <a:lvl9pPr marL="8784092" indent="0">
              <a:buNone/>
              <a:defRPr sz="3843" b="1"/>
            </a:lvl9pPr>
          </a:lstStyle>
          <a:p>
            <a:pPr lvl="0"/>
            <a:r>
              <a:rPr lang="es-ES"/>
              <a:t>Editar el estilo de texto del patrón</a:t>
            </a:r>
          </a:p>
        </p:txBody>
      </p:sp>
      <p:sp>
        <p:nvSpPr>
          <p:cNvPr id="6" name="Content Placeholder 5"/>
          <p:cNvSpPr>
            <a:spLocks noGrp="1"/>
          </p:cNvSpPr>
          <p:nvPr>
            <p:ph sz="quarter" idx="4"/>
          </p:nvPr>
        </p:nvSpPr>
        <p:spPr>
          <a:xfrm>
            <a:off x="11117194" y="11966372"/>
            <a:ext cx="9335813" cy="17600731"/>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91064BA3-83C8-46BC-B43A-3209F898C737}" type="datetimeFigureOut">
              <a:rPr lang="en-US" smtClean="0"/>
              <a:t>1/20/2022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50AB9DAE-52C6-4334-9169-B34624907F02}" type="slidenum">
              <a:rPr lang="en-US" smtClean="0"/>
              <a:t>‹#›</a:t>
            </a:fld>
            <a:endParaRPr lang="en-US" dirty="0"/>
          </a:p>
        </p:txBody>
      </p:sp>
    </p:spTree>
    <p:extLst>
      <p:ext uri="{BB962C8B-B14F-4D97-AF65-F5344CB8AC3E}">
        <p14:creationId xmlns:p14="http://schemas.microsoft.com/office/powerpoint/2010/main" val="42503384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91064BA3-83C8-46BC-B43A-3209F898C737}" type="datetimeFigureOut">
              <a:rPr lang="en-US" smtClean="0"/>
              <a:t>1/20/2022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50AB9DAE-52C6-4334-9169-B34624907F02}" type="slidenum">
              <a:rPr lang="en-US" smtClean="0"/>
              <a:t>‹#›</a:t>
            </a:fld>
            <a:endParaRPr lang="en-US" dirty="0"/>
          </a:p>
        </p:txBody>
      </p:sp>
    </p:spTree>
    <p:extLst>
      <p:ext uri="{BB962C8B-B14F-4D97-AF65-F5344CB8AC3E}">
        <p14:creationId xmlns:p14="http://schemas.microsoft.com/office/powerpoint/2010/main" val="705107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1064BA3-83C8-46BC-B43A-3209F898C737}" type="datetimeFigureOut">
              <a:rPr lang="en-US" smtClean="0"/>
              <a:t>1/20/2022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50AB9DAE-52C6-4334-9169-B34624907F02}" type="slidenum">
              <a:rPr lang="en-US" smtClean="0"/>
              <a:t>‹#›</a:t>
            </a:fld>
            <a:endParaRPr lang="en-US" dirty="0"/>
          </a:p>
        </p:txBody>
      </p:sp>
    </p:spTree>
    <p:extLst>
      <p:ext uri="{BB962C8B-B14F-4D97-AF65-F5344CB8AC3E}">
        <p14:creationId xmlns:p14="http://schemas.microsoft.com/office/powerpoint/2010/main" val="33730361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512603" y="2183977"/>
            <a:ext cx="7082635" cy="7643918"/>
          </a:xfrm>
        </p:spPr>
        <p:txBody>
          <a:bodyPr anchor="b"/>
          <a:lstStyle>
            <a:lvl1pPr>
              <a:defRPr sz="7685"/>
            </a:lvl1pPr>
          </a:lstStyle>
          <a:p>
            <a:r>
              <a:rPr lang="es-ES"/>
              <a:t>Haga clic para modificar el estilo de título del patrón</a:t>
            </a:r>
            <a:endParaRPr lang="en-US" dirty="0"/>
          </a:p>
        </p:txBody>
      </p:sp>
      <p:sp>
        <p:nvSpPr>
          <p:cNvPr id="3" name="Content Placeholder 2"/>
          <p:cNvSpPr>
            <a:spLocks noGrp="1"/>
          </p:cNvSpPr>
          <p:nvPr>
            <p:ph idx="1"/>
          </p:nvPr>
        </p:nvSpPr>
        <p:spPr>
          <a:xfrm>
            <a:off x="9335813" y="4716790"/>
            <a:ext cx="11117193" cy="23280585"/>
          </a:xfrm>
        </p:spPr>
        <p:txBody>
          <a:bodyPr/>
          <a:lstStyle>
            <a:lvl1pPr>
              <a:defRPr sz="7685"/>
            </a:lvl1pPr>
            <a:lvl2pPr>
              <a:defRPr sz="6724"/>
            </a:lvl2pPr>
            <a:lvl3pPr>
              <a:defRPr sz="5764"/>
            </a:lvl3pPr>
            <a:lvl4pPr>
              <a:defRPr sz="4803"/>
            </a:lvl4pPr>
            <a:lvl5pPr>
              <a:defRPr sz="4803"/>
            </a:lvl5pPr>
            <a:lvl6pPr>
              <a:defRPr sz="4803"/>
            </a:lvl6pPr>
            <a:lvl7pPr>
              <a:defRPr sz="4803"/>
            </a:lvl7pPr>
            <a:lvl8pPr>
              <a:defRPr sz="4803"/>
            </a:lvl8pPr>
            <a:lvl9pPr>
              <a:defRPr sz="4803"/>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1512603" y="9827895"/>
            <a:ext cx="7082635" cy="18207391"/>
          </a:xfrm>
        </p:spPr>
        <p:txBody>
          <a:bodyPr/>
          <a:lstStyle>
            <a:lvl1pPr marL="0" indent="0">
              <a:buNone/>
              <a:defRPr sz="3843"/>
            </a:lvl1pPr>
            <a:lvl2pPr marL="1098012" indent="0">
              <a:buNone/>
              <a:defRPr sz="3362"/>
            </a:lvl2pPr>
            <a:lvl3pPr marL="2196023" indent="0">
              <a:buNone/>
              <a:defRPr sz="2882"/>
            </a:lvl3pPr>
            <a:lvl4pPr marL="3294035" indent="0">
              <a:buNone/>
              <a:defRPr sz="2402"/>
            </a:lvl4pPr>
            <a:lvl5pPr marL="4392046" indent="0">
              <a:buNone/>
              <a:defRPr sz="2402"/>
            </a:lvl5pPr>
            <a:lvl6pPr marL="5490058" indent="0">
              <a:buNone/>
              <a:defRPr sz="2402"/>
            </a:lvl6pPr>
            <a:lvl7pPr marL="6588069" indent="0">
              <a:buNone/>
              <a:defRPr sz="2402"/>
            </a:lvl7pPr>
            <a:lvl8pPr marL="7686081" indent="0">
              <a:buNone/>
              <a:defRPr sz="2402"/>
            </a:lvl8pPr>
            <a:lvl9pPr marL="8784092" indent="0">
              <a:buNone/>
              <a:defRPr sz="2402"/>
            </a:lvl9pPr>
          </a:lstStyle>
          <a:p>
            <a:pPr lvl="0"/>
            <a:r>
              <a:rPr lang="es-ES"/>
              <a:t>Editar el estilo de texto del patrón</a:t>
            </a:r>
          </a:p>
        </p:txBody>
      </p:sp>
      <p:sp>
        <p:nvSpPr>
          <p:cNvPr id="5" name="Date Placeholder 4"/>
          <p:cNvSpPr>
            <a:spLocks noGrp="1"/>
          </p:cNvSpPr>
          <p:nvPr>
            <p:ph type="dt" sz="half" idx="10"/>
          </p:nvPr>
        </p:nvSpPr>
        <p:spPr/>
        <p:txBody>
          <a:bodyPr/>
          <a:lstStyle/>
          <a:p>
            <a:fld id="{91064BA3-83C8-46BC-B43A-3209F898C737}" type="datetimeFigureOut">
              <a:rPr lang="en-US" smtClean="0"/>
              <a:t>1/20/2022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0AB9DAE-52C6-4334-9169-B34624907F02}" type="slidenum">
              <a:rPr lang="en-US" smtClean="0"/>
              <a:t>‹#›</a:t>
            </a:fld>
            <a:endParaRPr lang="en-US" dirty="0"/>
          </a:p>
        </p:txBody>
      </p:sp>
    </p:spTree>
    <p:extLst>
      <p:ext uri="{BB962C8B-B14F-4D97-AF65-F5344CB8AC3E}">
        <p14:creationId xmlns:p14="http://schemas.microsoft.com/office/powerpoint/2010/main" val="38468356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512603" y="2183977"/>
            <a:ext cx="7082635" cy="7643918"/>
          </a:xfrm>
        </p:spPr>
        <p:txBody>
          <a:bodyPr anchor="b"/>
          <a:lstStyle>
            <a:lvl1pPr>
              <a:defRPr sz="7685"/>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9335813" y="4716790"/>
            <a:ext cx="11117193" cy="23280585"/>
          </a:xfrm>
        </p:spPr>
        <p:txBody>
          <a:bodyPr anchor="t"/>
          <a:lstStyle>
            <a:lvl1pPr marL="0" indent="0">
              <a:buNone/>
              <a:defRPr sz="7685"/>
            </a:lvl1pPr>
            <a:lvl2pPr marL="1098012" indent="0">
              <a:buNone/>
              <a:defRPr sz="6724"/>
            </a:lvl2pPr>
            <a:lvl3pPr marL="2196023" indent="0">
              <a:buNone/>
              <a:defRPr sz="5764"/>
            </a:lvl3pPr>
            <a:lvl4pPr marL="3294035" indent="0">
              <a:buNone/>
              <a:defRPr sz="4803"/>
            </a:lvl4pPr>
            <a:lvl5pPr marL="4392046" indent="0">
              <a:buNone/>
              <a:defRPr sz="4803"/>
            </a:lvl5pPr>
            <a:lvl6pPr marL="5490058" indent="0">
              <a:buNone/>
              <a:defRPr sz="4803"/>
            </a:lvl6pPr>
            <a:lvl7pPr marL="6588069" indent="0">
              <a:buNone/>
              <a:defRPr sz="4803"/>
            </a:lvl7pPr>
            <a:lvl8pPr marL="7686081" indent="0">
              <a:buNone/>
              <a:defRPr sz="4803"/>
            </a:lvl8pPr>
            <a:lvl9pPr marL="8784092" indent="0">
              <a:buNone/>
              <a:defRPr sz="4803"/>
            </a:lvl9pPr>
          </a:lstStyle>
          <a:p>
            <a:r>
              <a:rPr lang="es-ES" dirty="0"/>
              <a:t>Haga clic en el icono para agregar una imagen</a:t>
            </a:r>
            <a:endParaRPr lang="en-US" dirty="0"/>
          </a:p>
        </p:txBody>
      </p:sp>
      <p:sp>
        <p:nvSpPr>
          <p:cNvPr id="4" name="Text Placeholder 3"/>
          <p:cNvSpPr>
            <a:spLocks noGrp="1"/>
          </p:cNvSpPr>
          <p:nvPr>
            <p:ph type="body" sz="half" idx="2"/>
          </p:nvPr>
        </p:nvSpPr>
        <p:spPr>
          <a:xfrm>
            <a:off x="1512603" y="9827895"/>
            <a:ext cx="7082635" cy="18207391"/>
          </a:xfrm>
        </p:spPr>
        <p:txBody>
          <a:bodyPr/>
          <a:lstStyle>
            <a:lvl1pPr marL="0" indent="0">
              <a:buNone/>
              <a:defRPr sz="3843"/>
            </a:lvl1pPr>
            <a:lvl2pPr marL="1098012" indent="0">
              <a:buNone/>
              <a:defRPr sz="3362"/>
            </a:lvl2pPr>
            <a:lvl3pPr marL="2196023" indent="0">
              <a:buNone/>
              <a:defRPr sz="2882"/>
            </a:lvl3pPr>
            <a:lvl4pPr marL="3294035" indent="0">
              <a:buNone/>
              <a:defRPr sz="2402"/>
            </a:lvl4pPr>
            <a:lvl5pPr marL="4392046" indent="0">
              <a:buNone/>
              <a:defRPr sz="2402"/>
            </a:lvl5pPr>
            <a:lvl6pPr marL="5490058" indent="0">
              <a:buNone/>
              <a:defRPr sz="2402"/>
            </a:lvl6pPr>
            <a:lvl7pPr marL="6588069" indent="0">
              <a:buNone/>
              <a:defRPr sz="2402"/>
            </a:lvl7pPr>
            <a:lvl8pPr marL="7686081" indent="0">
              <a:buNone/>
              <a:defRPr sz="2402"/>
            </a:lvl8pPr>
            <a:lvl9pPr marL="8784092" indent="0">
              <a:buNone/>
              <a:defRPr sz="2402"/>
            </a:lvl9pPr>
          </a:lstStyle>
          <a:p>
            <a:pPr lvl="0"/>
            <a:r>
              <a:rPr lang="es-ES"/>
              <a:t>Editar el estilo de texto del patrón</a:t>
            </a:r>
          </a:p>
        </p:txBody>
      </p:sp>
      <p:sp>
        <p:nvSpPr>
          <p:cNvPr id="5" name="Date Placeholder 4"/>
          <p:cNvSpPr>
            <a:spLocks noGrp="1"/>
          </p:cNvSpPr>
          <p:nvPr>
            <p:ph type="dt" sz="half" idx="10"/>
          </p:nvPr>
        </p:nvSpPr>
        <p:spPr/>
        <p:txBody>
          <a:bodyPr/>
          <a:lstStyle/>
          <a:p>
            <a:fld id="{91064BA3-83C8-46BC-B43A-3209F898C737}" type="datetimeFigureOut">
              <a:rPr lang="en-US" smtClean="0"/>
              <a:t>1/20/2022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0AB9DAE-52C6-4334-9169-B34624907F02}" type="slidenum">
              <a:rPr lang="en-US" smtClean="0"/>
              <a:t>‹#›</a:t>
            </a:fld>
            <a:endParaRPr lang="en-US" dirty="0"/>
          </a:p>
        </p:txBody>
      </p:sp>
    </p:spTree>
    <p:extLst>
      <p:ext uri="{BB962C8B-B14F-4D97-AF65-F5344CB8AC3E}">
        <p14:creationId xmlns:p14="http://schemas.microsoft.com/office/powerpoint/2010/main" val="1370302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509743" y="1744155"/>
            <a:ext cx="18940403" cy="6332018"/>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509743" y="8720740"/>
            <a:ext cx="18940403" cy="20785697"/>
          </a:xfrm>
          <a:prstGeom prst="rect">
            <a:avLst/>
          </a:prstGeom>
        </p:spPr>
        <p:txBody>
          <a:bodyPr vert="horz" lIns="91440" tIns="45720" rIns="91440" bIns="45720" rtlCol="0">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1509742" y="30363349"/>
            <a:ext cx="4940975" cy="1744148"/>
          </a:xfrm>
          <a:prstGeom prst="rect">
            <a:avLst/>
          </a:prstGeom>
        </p:spPr>
        <p:txBody>
          <a:bodyPr vert="horz" lIns="91440" tIns="45720" rIns="91440" bIns="45720" rtlCol="0" anchor="ctr"/>
          <a:lstStyle>
            <a:lvl1pPr algn="l">
              <a:defRPr sz="2882">
                <a:solidFill>
                  <a:schemeClr val="tx1">
                    <a:tint val="75000"/>
                  </a:schemeClr>
                </a:solidFill>
              </a:defRPr>
            </a:lvl1pPr>
          </a:lstStyle>
          <a:p>
            <a:fld id="{91064BA3-83C8-46BC-B43A-3209F898C737}" type="datetimeFigureOut">
              <a:rPr lang="en-US" smtClean="0"/>
              <a:t>1/20/2022</a:t>
            </a:fld>
            <a:endParaRPr lang="en-US" dirty="0"/>
          </a:p>
        </p:txBody>
      </p:sp>
      <p:sp>
        <p:nvSpPr>
          <p:cNvPr id="5" name="Footer Placeholder 4"/>
          <p:cNvSpPr>
            <a:spLocks noGrp="1"/>
          </p:cNvSpPr>
          <p:nvPr>
            <p:ph type="ftr" sz="quarter" idx="3"/>
          </p:nvPr>
        </p:nvSpPr>
        <p:spPr>
          <a:xfrm>
            <a:off x="7274213" y="30363349"/>
            <a:ext cx="7411462" cy="1744148"/>
          </a:xfrm>
          <a:prstGeom prst="rect">
            <a:avLst/>
          </a:prstGeom>
        </p:spPr>
        <p:txBody>
          <a:bodyPr vert="horz" lIns="91440" tIns="45720" rIns="91440" bIns="45720" rtlCol="0" anchor="ctr"/>
          <a:lstStyle>
            <a:lvl1pPr algn="ctr">
              <a:defRPr sz="2882">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5509171" y="30363349"/>
            <a:ext cx="4940975" cy="1744148"/>
          </a:xfrm>
          <a:prstGeom prst="rect">
            <a:avLst/>
          </a:prstGeom>
        </p:spPr>
        <p:txBody>
          <a:bodyPr vert="horz" lIns="91440" tIns="45720" rIns="91440" bIns="45720" rtlCol="0" anchor="ctr"/>
          <a:lstStyle>
            <a:lvl1pPr algn="r">
              <a:defRPr sz="2882">
                <a:solidFill>
                  <a:schemeClr val="tx1">
                    <a:tint val="75000"/>
                  </a:schemeClr>
                </a:solidFill>
              </a:defRPr>
            </a:lvl1pPr>
          </a:lstStyle>
          <a:p>
            <a:fld id="{50AB9DAE-52C6-4334-9169-B34624907F02}" type="slidenum">
              <a:rPr lang="en-US" smtClean="0"/>
              <a:t>‹#›</a:t>
            </a:fld>
            <a:endParaRPr lang="en-US" dirty="0"/>
          </a:p>
        </p:txBody>
      </p:sp>
    </p:spTree>
    <p:extLst>
      <p:ext uri="{BB962C8B-B14F-4D97-AF65-F5344CB8AC3E}">
        <p14:creationId xmlns:p14="http://schemas.microsoft.com/office/powerpoint/2010/main" val="6191751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2196023" rtl="0" eaLnBrk="1" latinLnBrk="0" hangingPunct="1">
        <a:lnSpc>
          <a:spcPct val="90000"/>
        </a:lnSpc>
        <a:spcBef>
          <a:spcPct val="0"/>
        </a:spcBef>
        <a:buNone/>
        <a:defRPr sz="10567" kern="1200">
          <a:solidFill>
            <a:schemeClr val="tx1"/>
          </a:solidFill>
          <a:latin typeface="+mj-lt"/>
          <a:ea typeface="+mj-ea"/>
          <a:cs typeface="+mj-cs"/>
        </a:defRPr>
      </a:lvl1pPr>
    </p:titleStyle>
    <p:bodyStyle>
      <a:lvl1pPr marL="549006" indent="-549006" algn="l" defTabSz="2196023" rtl="0" eaLnBrk="1" latinLnBrk="0" hangingPunct="1">
        <a:lnSpc>
          <a:spcPct val="90000"/>
        </a:lnSpc>
        <a:spcBef>
          <a:spcPts val="2402"/>
        </a:spcBef>
        <a:buFont typeface="Arial" panose="020B0604020202020204" pitchFamily="34" charset="0"/>
        <a:buChar char="•"/>
        <a:defRPr sz="6724" kern="1200">
          <a:solidFill>
            <a:schemeClr val="tx1"/>
          </a:solidFill>
          <a:latin typeface="+mn-lt"/>
          <a:ea typeface="+mn-ea"/>
          <a:cs typeface="+mn-cs"/>
        </a:defRPr>
      </a:lvl1pPr>
      <a:lvl2pPr marL="1647017" indent="-549006" algn="l" defTabSz="2196023" rtl="0" eaLnBrk="1" latinLnBrk="0" hangingPunct="1">
        <a:lnSpc>
          <a:spcPct val="90000"/>
        </a:lnSpc>
        <a:spcBef>
          <a:spcPts val="1201"/>
        </a:spcBef>
        <a:buFont typeface="Arial" panose="020B0604020202020204" pitchFamily="34" charset="0"/>
        <a:buChar char="•"/>
        <a:defRPr sz="5764" kern="1200">
          <a:solidFill>
            <a:schemeClr val="tx1"/>
          </a:solidFill>
          <a:latin typeface="+mn-lt"/>
          <a:ea typeface="+mn-ea"/>
          <a:cs typeface="+mn-cs"/>
        </a:defRPr>
      </a:lvl2pPr>
      <a:lvl3pPr marL="2745029" indent="-549006" algn="l" defTabSz="2196023" rtl="0" eaLnBrk="1" latinLnBrk="0" hangingPunct="1">
        <a:lnSpc>
          <a:spcPct val="90000"/>
        </a:lnSpc>
        <a:spcBef>
          <a:spcPts val="1201"/>
        </a:spcBef>
        <a:buFont typeface="Arial" panose="020B0604020202020204" pitchFamily="34" charset="0"/>
        <a:buChar char="•"/>
        <a:defRPr sz="4803" kern="1200">
          <a:solidFill>
            <a:schemeClr val="tx1"/>
          </a:solidFill>
          <a:latin typeface="+mn-lt"/>
          <a:ea typeface="+mn-ea"/>
          <a:cs typeface="+mn-cs"/>
        </a:defRPr>
      </a:lvl3pPr>
      <a:lvl4pPr marL="3843040"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4pPr>
      <a:lvl5pPr marL="4941052"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5pPr>
      <a:lvl6pPr marL="6039063"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6pPr>
      <a:lvl7pPr marL="7137075"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7pPr>
      <a:lvl8pPr marL="8235086"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8pPr>
      <a:lvl9pPr marL="9333098"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9pPr>
    </p:bodyStyle>
    <p:otherStyle>
      <a:defPPr>
        <a:defRPr lang="en-US"/>
      </a:defPPr>
      <a:lvl1pPr marL="0" algn="l" defTabSz="2196023" rtl="0" eaLnBrk="1" latinLnBrk="0" hangingPunct="1">
        <a:defRPr sz="4323" kern="1200">
          <a:solidFill>
            <a:schemeClr val="tx1"/>
          </a:solidFill>
          <a:latin typeface="+mn-lt"/>
          <a:ea typeface="+mn-ea"/>
          <a:cs typeface="+mn-cs"/>
        </a:defRPr>
      </a:lvl1pPr>
      <a:lvl2pPr marL="1098012" algn="l" defTabSz="2196023" rtl="0" eaLnBrk="1" latinLnBrk="0" hangingPunct="1">
        <a:defRPr sz="4323" kern="1200">
          <a:solidFill>
            <a:schemeClr val="tx1"/>
          </a:solidFill>
          <a:latin typeface="+mn-lt"/>
          <a:ea typeface="+mn-ea"/>
          <a:cs typeface="+mn-cs"/>
        </a:defRPr>
      </a:lvl2pPr>
      <a:lvl3pPr marL="2196023" algn="l" defTabSz="2196023" rtl="0" eaLnBrk="1" latinLnBrk="0" hangingPunct="1">
        <a:defRPr sz="4323" kern="1200">
          <a:solidFill>
            <a:schemeClr val="tx1"/>
          </a:solidFill>
          <a:latin typeface="+mn-lt"/>
          <a:ea typeface="+mn-ea"/>
          <a:cs typeface="+mn-cs"/>
        </a:defRPr>
      </a:lvl3pPr>
      <a:lvl4pPr marL="3294035" algn="l" defTabSz="2196023" rtl="0" eaLnBrk="1" latinLnBrk="0" hangingPunct="1">
        <a:defRPr sz="4323" kern="1200">
          <a:solidFill>
            <a:schemeClr val="tx1"/>
          </a:solidFill>
          <a:latin typeface="+mn-lt"/>
          <a:ea typeface="+mn-ea"/>
          <a:cs typeface="+mn-cs"/>
        </a:defRPr>
      </a:lvl4pPr>
      <a:lvl5pPr marL="4392046" algn="l" defTabSz="2196023" rtl="0" eaLnBrk="1" latinLnBrk="0" hangingPunct="1">
        <a:defRPr sz="4323" kern="1200">
          <a:solidFill>
            <a:schemeClr val="tx1"/>
          </a:solidFill>
          <a:latin typeface="+mn-lt"/>
          <a:ea typeface="+mn-ea"/>
          <a:cs typeface="+mn-cs"/>
        </a:defRPr>
      </a:lvl5pPr>
      <a:lvl6pPr marL="5490058" algn="l" defTabSz="2196023" rtl="0" eaLnBrk="1" latinLnBrk="0" hangingPunct="1">
        <a:defRPr sz="4323" kern="1200">
          <a:solidFill>
            <a:schemeClr val="tx1"/>
          </a:solidFill>
          <a:latin typeface="+mn-lt"/>
          <a:ea typeface="+mn-ea"/>
          <a:cs typeface="+mn-cs"/>
        </a:defRPr>
      </a:lvl6pPr>
      <a:lvl7pPr marL="6588069" algn="l" defTabSz="2196023" rtl="0" eaLnBrk="1" latinLnBrk="0" hangingPunct="1">
        <a:defRPr sz="4323" kern="1200">
          <a:solidFill>
            <a:schemeClr val="tx1"/>
          </a:solidFill>
          <a:latin typeface="+mn-lt"/>
          <a:ea typeface="+mn-ea"/>
          <a:cs typeface="+mn-cs"/>
        </a:defRPr>
      </a:lvl7pPr>
      <a:lvl8pPr marL="7686081" algn="l" defTabSz="2196023" rtl="0" eaLnBrk="1" latinLnBrk="0" hangingPunct="1">
        <a:defRPr sz="4323" kern="1200">
          <a:solidFill>
            <a:schemeClr val="tx1"/>
          </a:solidFill>
          <a:latin typeface="+mn-lt"/>
          <a:ea typeface="+mn-ea"/>
          <a:cs typeface="+mn-cs"/>
        </a:defRPr>
      </a:lvl8pPr>
      <a:lvl9pPr marL="8784092" algn="l" defTabSz="2196023" rtl="0" eaLnBrk="1" latinLnBrk="0" hangingPunct="1">
        <a:defRPr sz="432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s://temas.sld.cu/redenfermeriainformatica/acerca-de/" TargetMode="External"/><Relationship Id="rId3" Type="http://schemas.openxmlformats.org/officeDocument/2006/relationships/hyperlink" Target="mailto:vinelia@upr.edu.cu" TargetMode="External"/><Relationship Id="rId7" Type="http://schemas.openxmlformats.org/officeDocument/2006/relationships/hyperlink" Target="https://especialidades.sld.cu/histologia/acerca-de-2/por-que-un-sitio-web-de-histologia/" TargetMode="External"/><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hyperlink" Target="http://www.revistaespacios.com/a18v39n19/18391911.html" TargetMode="External"/><Relationship Id="rId5" Type="http://schemas.openxmlformats.org/officeDocument/2006/relationships/hyperlink" Target="http://scielo.sld.cu/scielo.php?script=sci_abstract&amp;pid=S1561-31942020000300017&amp;lng=es&amp;nrm=iso&amp;tlng=es" TargetMode="External"/><Relationship Id="rId4" Type="http://schemas.openxmlformats.org/officeDocument/2006/relationships/hyperlink" Target="mailto:claupd@upr.edu.cu" TargetMode="External"/><Relationship Id="rId9" Type="http://schemas.openxmlformats.org/officeDocument/2006/relationships/hyperlink" Target="http://www.rcim.sld.cu/revista_1/articulos_htm/lily.htm#t"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3" name="Imagen 5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21959888" cy="32756985"/>
          </a:xfrm>
          <a:prstGeom prst="rect">
            <a:avLst/>
          </a:prstGeom>
        </p:spPr>
      </p:pic>
      <p:sp>
        <p:nvSpPr>
          <p:cNvPr id="2" name="Título 1"/>
          <p:cNvSpPr>
            <a:spLocks noGrp="1"/>
          </p:cNvSpPr>
          <p:nvPr>
            <p:ph type="ctrTitle"/>
          </p:nvPr>
        </p:nvSpPr>
        <p:spPr>
          <a:xfrm>
            <a:off x="2590800" y="5057995"/>
            <a:ext cx="17722096" cy="1114206"/>
          </a:xfrm>
        </p:spPr>
        <p:txBody>
          <a:bodyPr>
            <a:normAutofit fontScale="90000"/>
          </a:bodyPr>
          <a:lstStyle/>
          <a:p>
            <a:r>
              <a:rPr lang="es-ES" sz="6600" b="1" dirty="0">
                <a:solidFill>
                  <a:srgbClr val="002060"/>
                </a:solidFill>
              </a:rPr>
              <a:t>IX Taller Internacional “La Virtualización en la Educación Superior”</a:t>
            </a:r>
            <a:endParaRPr lang="en-US" sz="6600" b="1" dirty="0">
              <a:solidFill>
                <a:srgbClr val="002060"/>
              </a:solidFill>
            </a:endParaRPr>
          </a:p>
        </p:txBody>
      </p:sp>
      <p:sp>
        <p:nvSpPr>
          <p:cNvPr id="3" name="Subtítulo 2"/>
          <p:cNvSpPr>
            <a:spLocks noGrp="1"/>
          </p:cNvSpPr>
          <p:nvPr>
            <p:ph type="subTitle" idx="1"/>
          </p:nvPr>
        </p:nvSpPr>
        <p:spPr>
          <a:xfrm>
            <a:off x="1646990" y="10950057"/>
            <a:ext cx="18665905" cy="854419"/>
          </a:xfrm>
        </p:spPr>
        <p:txBody>
          <a:bodyPr>
            <a:normAutofit fontScale="47500" lnSpcReduction="20000"/>
          </a:bodyPr>
          <a:lstStyle/>
          <a:p>
            <a:pPr algn="l"/>
            <a:r>
              <a:rPr lang="es-ES" sz="3200" dirty="0"/>
              <a:t>Los nuevos desafíos de la salud pública mundial exigen la formación de nuevos profesionales, capaces de dar respuesta a las exigencias de las demandas de la época contemporánea. Las universidades se muestran cada vez más conscientes de los retos que supone dar  una  formación  de  calidad  y  apuestan  por  incorporar  a  sus  entornos  de aprendizaje distintas herramientas tecnológicas para uso y beneficio, tanto, de sus cuadros docentes como de su población estudiantil. El objetivo principal de la investigación es desarrollar   una   aplicación   Web   interactiva   relacionada   con   el   proceso   de enseñanza-aprendizaje de los temas Célula y Tejidos Básicos</a:t>
            </a:r>
            <a:endParaRPr lang="en-US" sz="3200" dirty="0"/>
          </a:p>
        </p:txBody>
      </p:sp>
      <p:sp>
        <p:nvSpPr>
          <p:cNvPr id="28" name="Título 1"/>
          <p:cNvSpPr txBox="1">
            <a:spLocks/>
          </p:cNvSpPr>
          <p:nvPr/>
        </p:nvSpPr>
        <p:spPr>
          <a:xfrm>
            <a:off x="2590800" y="6298366"/>
            <a:ext cx="17722096" cy="1114206"/>
          </a:xfrm>
          <a:prstGeom prst="rect">
            <a:avLst/>
          </a:prstGeom>
        </p:spPr>
        <p:txBody>
          <a:bodyPr vert="horz" lIns="91440" tIns="45720" rIns="91440" bIns="45720" rtlCol="0" anchor="b">
            <a:normAutofit fontScale="92500" lnSpcReduction="20000"/>
          </a:bodyPr>
          <a:lstStyle>
            <a:lvl1pPr algn="ctr" defTabSz="2196023" rtl="0" eaLnBrk="1" latinLnBrk="0" hangingPunct="1">
              <a:lnSpc>
                <a:spcPct val="90000"/>
              </a:lnSpc>
              <a:spcBef>
                <a:spcPct val="0"/>
              </a:spcBef>
              <a:buNone/>
              <a:defRPr sz="14410" kern="1200">
                <a:solidFill>
                  <a:schemeClr val="tx1"/>
                </a:solidFill>
                <a:latin typeface="+mj-lt"/>
                <a:ea typeface="+mj-ea"/>
                <a:cs typeface="+mj-cs"/>
              </a:defRPr>
            </a:lvl1pPr>
          </a:lstStyle>
          <a:p>
            <a:r>
              <a:rPr lang="es-ES" sz="4800" dirty="0">
                <a:solidFill>
                  <a:srgbClr val="002060"/>
                </a:solidFill>
              </a:rPr>
              <a:t>ENTORNO VIRTUAL DE APRENDIZAJE PARA LOS TEMAS CÉLULA Y TEJIDOS BÁSICOS </a:t>
            </a:r>
            <a:endParaRPr lang="en-US" sz="4800" dirty="0">
              <a:solidFill>
                <a:srgbClr val="002060"/>
              </a:solidFill>
            </a:endParaRPr>
          </a:p>
        </p:txBody>
      </p:sp>
      <p:sp>
        <p:nvSpPr>
          <p:cNvPr id="29" name="Text Placeholder 37">
            <a:extLst>
              <a:ext uri="{FF2B5EF4-FFF2-40B4-BE49-F238E27FC236}">
                <a16:creationId xmlns:a16="http://schemas.microsoft.com/office/drawing/2014/main" id="{0F56D88A-4B12-0F47-8D8A-2F1828CAE02A}"/>
              </a:ext>
            </a:extLst>
          </p:cNvPr>
          <p:cNvSpPr txBox="1">
            <a:spLocks/>
          </p:cNvSpPr>
          <p:nvPr/>
        </p:nvSpPr>
        <p:spPr>
          <a:xfrm>
            <a:off x="3175827" y="8620668"/>
            <a:ext cx="15608232" cy="769233"/>
          </a:xfrm>
          <a:prstGeom prst="rect">
            <a:avLst/>
          </a:prstGeom>
        </p:spPr>
        <p:txBody>
          <a:bodyPr/>
          <a:lstStyle>
            <a:lvl1pPr marL="549006" indent="-549006" algn="l" defTabSz="2196023" rtl="0" eaLnBrk="1" latinLnBrk="0" hangingPunct="1">
              <a:lnSpc>
                <a:spcPct val="90000"/>
              </a:lnSpc>
              <a:spcBef>
                <a:spcPts val="2402"/>
              </a:spcBef>
              <a:buFont typeface="Arial" panose="020B0604020202020204" pitchFamily="34" charset="0"/>
              <a:buChar char="•"/>
              <a:defRPr sz="6724" kern="1200">
                <a:solidFill>
                  <a:schemeClr val="tx1"/>
                </a:solidFill>
                <a:latin typeface="+mn-lt"/>
                <a:ea typeface="+mn-ea"/>
                <a:cs typeface="+mn-cs"/>
              </a:defRPr>
            </a:lvl1pPr>
            <a:lvl2pPr marL="1647017" indent="-549006" algn="l" defTabSz="2196023" rtl="0" eaLnBrk="1" latinLnBrk="0" hangingPunct="1">
              <a:lnSpc>
                <a:spcPct val="90000"/>
              </a:lnSpc>
              <a:spcBef>
                <a:spcPts val="1201"/>
              </a:spcBef>
              <a:buFont typeface="Arial" panose="020B0604020202020204" pitchFamily="34" charset="0"/>
              <a:buChar char="•"/>
              <a:defRPr sz="5764" kern="1200">
                <a:solidFill>
                  <a:schemeClr val="tx1"/>
                </a:solidFill>
                <a:latin typeface="+mn-lt"/>
                <a:ea typeface="+mn-ea"/>
                <a:cs typeface="+mn-cs"/>
              </a:defRPr>
            </a:lvl2pPr>
            <a:lvl3pPr marL="2745029" indent="-549006" algn="l" defTabSz="2196023" rtl="0" eaLnBrk="1" latinLnBrk="0" hangingPunct="1">
              <a:lnSpc>
                <a:spcPct val="90000"/>
              </a:lnSpc>
              <a:spcBef>
                <a:spcPts val="1201"/>
              </a:spcBef>
              <a:buFont typeface="Arial" panose="020B0604020202020204" pitchFamily="34" charset="0"/>
              <a:buChar char="•"/>
              <a:defRPr sz="4803" kern="1200">
                <a:solidFill>
                  <a:schemeClr val="tx1"/>
                </a:solidFill>
                <a:latin typeface="+mn-lt"/>
                <a:ea typeface="+mn-ea"/>
                <a:cs typeface="+mn-cs"/>
              </a:defRPr>
            </a:lvl3pPr>
            <a:lvl4pPr marL="3843040"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4pPr>
            <a:lvl5pPr marL="4941052"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5pPr>
            <a:lvl6pPr marL="6039063"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6pPr>
            <a:lvl7pPr marL="7137075"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7pPr>
            <a:lvl8pPr marL="8235086"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8pPr>
            <a:lvl9pPr marL="9333098"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9pPr>
          </a:lstStyle>
          <a:p>
            <a:pPr marL="0" indent="0" algn="just">
              <a:buNone/>
            </a:pPr>
            <a:r>
              <a:rPr lang="es-ES" sz="1800" dirty="0" err="1">
                <a:solidFill>
                  <a:srgbClr val="000000"/>
                </a:solidFill>
                <a:effectLst/>
                <a:latin typeface="Arial" panose="020B0604020202020204" pitchFamily="34" charset="0"/>
                <a:ea typeface="Times New Roman" panose="02020603050405020304" pitchFamily="18" charset="0"/>
                <a:cs typeface="Verdana" panose="020B0604030504040204" pitchFamily="34" charset="0"/>
              </a:rPr>
              <a:t>Vinelia</a:t>
            </a:r>
            <a:r>
              <a:rPr lang="es-ES" sz="1800" dirty="0">
                <a:solidFill>
                  <a:srgbClr val="000000"/>
                </a:solidFill>
                <a:effectLst/>
                <a:latin typeface="Arial" panose="020B0604020202020204" pitchFamily="34" charset="0"/>
                <a:ea typeface="Times New Roman" panose="02020603050405020304" pitchFamily="18" charset="0"/>
                <a:cs typeface="Verdana" panose="020B0604030504040204" pitchFamily="34" charset="0"/>
              </a:rPr>
              <a:t> Córdova Vázquez</a:t>
            </a:r>
            <a:r>
              <a:rPr lang="es-ES" sz="1800" baseline="30000" dirty="0">
                <a:solidFill>
                  <a:srgbClr val="000000"/>
                </a:solidFill>
                <a:effectLst/>
                <a:latin typeface="Arial" panose="020B0604020202020204" pitchFamily="34" charset="0"/>
                <a:ea typeface="Times New Roman" panose="02020603050405020304" pitchFamily="18" charset="0"/>
                <a:cs typeface="Verdana" panose="020B0604030504040204" pitchFamily="34" charset="0"/>
              </a:rPr>
              <a:t>1</a:t>
            </a:r>
            <a:r>
              <a:rPr lang="es-ES" sz="1800" dirty="0">
                <a:solidFill>
                  <a:srgbClr val="000000"/>
                </a:solidFill>
                <a:effectLst/>
                <a:latin typeface="Arial" panose="020B0604020202020204" pitchFamily="34" charset="0"/>
                <a:ea typeface="Times New Roman" panose="02020603050405020304" pitchFamily="18" charset="0"/>
                <a:cs typeface="Verdana" panose="020B0604030504040204" pitchFamily="34" charset="0"/>
              </a:rPr>
              <a:t>, </a:t>
            </a:r>
            <a:r>
              <a:rPr lang="es-MX" sz="1800" dirty="0">
                <a:solidFill>
                  <a:srgbClr val="000000"/>
                </a:solidFill>
                <a:effectLst/>
                <a:latin typeface="Arial" panose="020B0604020202020204" pitchFamily="34" charset="0"/>
                <a:ea typeface="Times New Roman" panose="02020603050405020304" pitchFamily="18" charset="0"/>
                <a:cs typeface="Verdana" panose="020B0604030504040204" pitchFamily="34" charset="0"/>
                <a:hlinkClick r:id="rId3"/>
              </a:rPr>
              <a:t>vinelia@upr.edu.cu</a:t>
            </a:r>
            <a:r>
              <a:rPr lang="es-MX" sz="1800" dirty="0">
                <a:solidFill>
                  <a:srgbClr val="000000"/>
                </a:solidFill>
                <a:effectLst/>
                <a:latin typeface="Arial" panose="020B0604020202020204" pitchFamily="34" charset="0"/>
                <a:ea typeface="Times New Roman" panose="02020603050405020304" pitchFamily="18" charset="0"/>
                <a:cs typeface="Verdana" panose="020B0604030504040204" pitchFamily="34" charset="0"/>
              </a:rPr>
              <a:t>, </a:t>
            </a:r>
            <a:r>
              <a:rPr lang="es-ES" sz="1800" dirty="0">
                <a:solidFill>
                  <a:srgbClr val="000000"/>
                </a:solidFill>
                <a:effectLst/>
                <a:latin typeface="Arial" panose="020B0604020202020204" pitchFamily="34" charset="0"/>
                <a:ea typeface="Times New Roman" panose="02020603050405020304" pitchFamily="18" charset="0"/>
                <a:cs typeface="Verdana" panose="020B0604030504040204" pitchFamily="34" charset="0"/>
              </a:rPr>
              <a:t>Claudia </a:t>
            </a:r>
            <a:r>
              <a:rPr lang="es-ES" sz="1800" dirty="0" err="1">
                <a:solidFill>
                  <a:srgbClr val="000000"/>
                </a:solidFill>
                <a:effectLst/>
                <a:latin typeface="Arial" panose="020B0604020202020204" pitchFamily="34" charset="0"/>
                <a:ea typeface="Times New Roman" panose="02020603050405020304" pitchFamily="18" charset="0"/>
                <a:cs typeface="Verdana" panose="020B0604030504040204" pitchFamily="34" charset="0"/>
              </a:rPr>
              <a:t>Permuy</a:t>
            </a:r>
            <a:r>
              <a:rPr lang="es-ES" sz="1800" dirty="0">
                <a:solidFill>
                  <a:srgbClr val="000000"/>
                </a:solidFill>
                <a:effectLst/>
                <a:latin typeface="Arial" panose="020B0604020202020204" pitchFamily="34" charset="0"/>
                <a:ea typeface="Times New Roman" panose="02020603050405020304" pitchFamily="18" charset="0"/>
                <a:cs typeface="Verdana" panose="020B0604030504040204" pitchFamily="34" charset="0"/>
              </a:rPr>
              <a:t> Díaz</a:t>
            </a:r>
            <a:r>
              <a:rPr lang="es-ES" sz="1800" baseline="30000" dirty="0">
                <a:solidFill>
                  <a:srgbClr val="000000"/>
                </a:solidFill>
                <a:effectLst/>
                <a:latin typeface="Arial" panose="020B0604020202020204" pitchFamily="34" charset="0"/>
                <a:ea typeface="Times New Roman" panose="02020603050405020304" pitchFamily="18" charset="0"/>
                <a:cs typeface="Verdana" panose="020B0604030504040204" pitchFamily="34" charset="0"/>
              </a:rPr>
              <a:t>2</a:t>
            </a:r>
            <a:r>
              <a:rPr lang="es-ES" sz="1800" u="sng" dirty="0">
                <a:solidFill>
                  <a:srgbClr val="0000FF"/>
                </a:solidFill>
                <a:effectLst/>
                <a:latin typeface="Arial" panose="020B0604020202020204" pitchFamily="34" charset="0"/>
                <a:ea typeface="Times New Roman" panose="02020603050405020304" pitchFamily="18" charset="0"/>
                <a:cs typeface="Verdana" panose="020B0604030504040204" pitchFamily="34" charset="0"/>
              </a:rPr>
              <a:t>,</a:t>
            </a:r>
            <a:r>
              <a:rPr lang="es-ES" sz="1800" u="sng" dirty="0">
                <a:solidFill>
                  <a:srgbClr val="0000FF"/>
                </a:solidFill>
                <a:effectLst/>
                <a:latin typeface="Arial" panose="020B0604020202020204" pitchFamily="34" charset="0"/>
                <a:ea typeface="Times New Roman" panose="02020603050405020304" pitchFamily="18" charset="0"/>
                <a:cs typeface="Verdana" panose="020B0604030504040204" pitchFamily="34" charset="0"/>
                <a:hlinkClick r:id="rId4"/>
              </a:rPr>
              <a:t>c</a:t>
            </a:r>
            <a:r>
              <a:rPr lang="es-ES" sz="1800" u="sng" dirty="0">
                <a:solidFill>
                  <a:srgbClr val="0000FF"/>
                </a:solidFill>
                <a:effectLst/>
                <a:latin typeface="Arial" panose="020B0604020202020204" pitchFamily="34" charset="0"/>
                <a:ea typeface="Times New Roman" panose="02020603050405020304" pitchFamily="18" charset="0"/>
                <a:cs typeface="Verdana" panose="020B0604030504040204" pitchFamily="34" charset="0"/>
                <a:hlinkClick r:id="rId4"/>
              </a:rPr>
              <a:t>laupd</a:t>
            </a:r>
            <a:r>
              <a:rPr lang="es-ES" sz="1800" dirty="0">
                <a:solidFill>
                  <a:srgbClr val="000000"/>
                </a:solidFill>
                <a:effectLst/>
                <a:latin typeface="Arial" panose="020B0604020202020204" pitchFamily="34" charset="0"/>
                <a:ea typeface="Times New Roman" panose="02020603050405020304" pitchFamily="18" charset="0"/>
                <a:cs typeface="Verdana" panose="020B0604030504040204" pitchFamily="34" charset="0"/>
                <a:hlinkClick r:id="rId4"/>
              </a:rPr>
              <a:t>@upr.edu.cu</a:t>
            </a:r>
            <a:r>
              <a:rPr lang="es-ES" sz="1800" dirty="0">
                <a:solidFill>
                  <a:srgbClr val="000000"/>
                </a:solidFill>
                <a:effectLst/>
                <a:latin typeface="Arial" panose="020B0604020202020204" pitchFamily="34" charset="0"/>
                <a:ea typeface="Times New Roman" panose="02020603050405020304" pitchFamily="18" charset="0"/>
                <a:cs typeface="Verdana" panose="020B0604030504040204" pitchFamily="34" charset="0"/>
              </a:rPr>
              <a:t>. Amado Jesús Crespo Dueñas</a:t>
            </a:r>
            <a:r>
              <a:rPr lang="es-ES" sz="1800" baseline="30000" dirty="0">
                <a:solidFill>
                  <a:srgbClr val="000000"/>
                </a:solidFill>
                <a:effectLst/>
                <a:latin typeface="Arial" panose="020B0604020202020204" pitchFamily="34" charset="0"/>
                <a:ea typeface="Times New Roman" panose="02020603050405020304" pitchFamily="18" charset="0"/>
                <a:cs typeface="Verdana" panose="020B0604030504040204" pitchFamily="34" charset="0"/>
              </a:rPr>
              <a:t>3</a:t>
            </a:r>
            <a:r>
              <a:rPr lang="es-ES" sz="1800" dirty="0">
                <a:solidFill>
                  <a:srgbClr val="000000"/>
                </a:solidFill>
                <a:effectLst/>
                <a:latin typeface="Arial" panose="020B0604020202020204" pitchFamily="34" charset="0"/>
                <a:ea typeface="Times New Roman" panose="02020603050405020304" pitchFamily="18" charset="0"/>
                <a:cs typeface="Verdana" panose="020B0604030504040204" pitchFamily="34" charset="0"/>
              </a:rPr>
              <a:t>, </a:t>
            </a:r>
            <a:r>
              <a:rPr lang="es-MX" sz="1800" dirty="0" err="1">
                <a:solidFill>
                  <a:srgbClr val="000000"/>
                </a:solidFill>
                <a:effectLst/>
                <a:latin typeface="Arial" panose="020B0604020202020204" pitchFamily="34" charset="0"/>
                <a:ea typeface="Times New Roman" panose="02020603050405020304" pitchFamily="18" charset="0"/>
                <a:cs typeface="Verdana" panose="020B0604030504040204" pitchFamily="34" charset="0"/>
              </a:rPr>
              <a:t>amadoj</a:t>
            </a:r>
            <a:r>
              <a:rPr lang="es-ES" sz="1800" dirty="0">
                <a:solidFill>
                  <a:srgbClr val="000000"/>
                </a:solidFill>
                <a:effectLst/>
                <a:latin typeface="Arial" panose="020B0604020202020204" pitchFamily="34" charset="0"/>
                <a:ea typeface="Times New Roman" panose="02020603050405020304" pitchFamily="18" charset="0"/>
                <a:cs typeface="Verdana" panose="020B0604030504040204" pitchFamily="34" charset="0"/>
              </a:rPr>
              <a:t>@infomed.sld.cu</a:t>
            </a:r>
            <a:endParaRPr lang="en-US" sz="1800" dirty="0">
              <a:solidFill>
                <a:srgbClr val="000000"/>
              </a:solidFill>
              <a:effectLst/>
              <a:latin typeface="Verdana" panose="020B0604030504040204" pitchFamily="34" charset="0"/>
              <a:ea typeface="Times New Roman" panose="02020603050405020304" pitchFamily="18" charset="0"/>
              <a:cs typeface="Verdana" panose="020B0604030504040204" pitchFamily="34" charset="0"/>
            </a:endParaRPr>
          </a:p>
        </p:txBody>
      </p:sp>
      <p:sp>
        <p:nvSpPr>
          <p:cNvPr id="31" name="CuadroTexto 30"/>
          <p:cNvSpPr txBox="1"/>
          <p:nvPr/>
        </p:nvSpPr>
        <p:spPr>
          <a:xfrm>
            <a:off x="2590800" y="14287500"/>
            <a:ext cx="16649700" cy="2628900"/>
          </a:xfrm>
          <a:prstGeom prst="rect">
            <a:avLst/>
          </a:prstGeom>
          <a:noFill/>
        </p:spPr>
        <p:txBody>
          <a:bodyPr wrap="square" rtlCol="0">
            <a:spAutoFit/>
          </a:bodyPr>
          <a:lstStyle/>
          <a:p>
            <a:endParaRPr lang="en-US" dirty="0"/>
          </a:p>
        </p:txBody>
      </p:sp>
      <p:sp>
        <p:nvSpPr>
          <p:cNvPr id="38" name="Text Placeholder 28">
            <a:extLst>
              <a:ext uri="{FF2B5EF4-FFF2-40B4-BE49-F238E27FC236}">
                <a16:creationId xmlns:a16="http://schemas.microsoft.com/office/drawing/2014/main" id="{FCB797DF-A438-244B-B34C-CCF348A4370E}"/>
              </a:ext>
            </a:extLst>
          </p:cNvPr>
          <p:cNvSpPr txBox="1">
            <a:spLocks/>
          </p:cNvSpPr>
          <p:nvPr/>
        </p:nvSpPr>
        <p:spPr>
          <a:xfrm>
            <a:off x="5933002" y="21499908"/>
            <a:ext cx="10093882" cy="910370"/>
          </a:xfrm>
          <a:prstGeom prst="rect">
            <a:avLst/>
          </a:prstGeom>
        </p:spPr>
        <p:txBody>
          <a:bodyPr vert="horz" lIns="91440" tIns="45720" rIns="91440" bIns="45720" rtlCol="0" anchor="ctr"/>
          <a:lstStyle>
            <a:defPPr>
              <a:defRPr lang="en-US"/>
            </a:defPPr>
            <a:lvl1pPr marL="0" algn="ctr" defTabSz="457200" rtl="0" eaLnBrk="1" latinLnBrk="0" hangingPunct="1">
              <a:defRPr sz="2882"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b="1" dirty="0">
                <a:solidFill>
                  <a:srgbClr val="002060"/>
                </a:solidFill>
              </a:rPr>
              <a:t>4. REFERENCIAS BIBLIOGRÁFICAS</a:t>
            </a:r>
          </a:p>
        </p:txBody>
      </p:sp>
      <p:sp>
        <p:nvSpPr>
          <p:cNvPr id="40" name="Rectángulo 39"/>
          <p:cNvSpPr/>
          <p:nvPr/>
        </p:nvSpPr>
        <p:spPr>
          <a:xfrm>
            <a:off x="1181100" y="10663141"/>
            <a:ext cx="19131795" cy="197953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Subtítulo 2"/>
          <p:cNvSpPr txBox="1">
            <a:spLocks/>
          </p:cNvSpPr>
          <p:nvPr/>
        </p:nvSpPr>
        <p:spPr>
          <a:xfrm>
            <a:off x="1646990" y="14467503"/>
            <a:ext cx="18665905" cy="854419"/>
          </a:xfrm>
          <a:prstGeom prst="rect">
            <a:avLst/>
          </a:prstGeom>
        </p:spPr>
        <p:txBody>
          <a:bodyPr vert="horz" lIns="91440" tIns="45720" rIns="91440" bIns="45720" rtlCol="0">
            <a:normAutofit fontScale="77500" lnSpcReduction="20000"/>
          </a:bodyPr>
          <a:lstStyle>
            <a:lvl1pPr marL="0" indent="0" algn="ctr" defTabSz="2196023" rtl="0" eaLnBrk="1" latinLnBrk="0" hangingPunct="1">
              <a:lnSpc>
                <a:spcPct val="90000"/>
              </a:lnSpc>
              <a:spcBef>
                <a:spcPts val="2402"/>
              </a:spcBef>
              <a:buFont typeface="Arial" panose="020B0604020202020204" pitchFamily="34" charset="0"/>
              <a:buNone/>
              <a:defRPr sz="5764" kern="1200">
                <a:solidFill>
                  <a:schemeClr val="tx1"/>
                </a:solidFill>
                <a:latin typeface="+mn-lt"/>
                <a:ea typeface="+mn-ea"/>
                <a:cs typeface="+mn-cs"/>
              </a:defRPr>
            </a:lvl1pPr>
            <a:lvl2pPr marL="1098012" indent="0" algn="ctr" defTabSz="2196023" rtl="0" eaLnBrk="1" latinLnBrk="0" hangingPunct="1">
              <a:lnSpc>
                <a:spcPct val="90000"/>
              </a:lnSpc>
              <a:spcBef>
                <a:spcPts val="1201"/>
              </a:spcBef>
              <a:buFont typeface="Arial" panose="020B0604020202020204" pitchFamily="34" charset="0"/>
              <a:buNone/>
              <a:defRPr sz="4803" kern="1200">
                <a:solidFill>
                  <a:schemeClr val="tx1"/>
                </a:solidFill>
                <a:latin typeface="+mn-lt"/>
                <a:ea typeface="+mn-ea"/>
                <a:cs typeface="+mn-cs"/>
              </a:defRPr>
            </a:lvl2pPr>
            <a:lvl3pPr marL="2196023" indent="0" algn="ctr" defTabSz="2196023" rtl="0" eaLnBrk="1" latinLnBrk="0" hangingPunct="1">
              <a:lnSpc>
                <a:spcPct val="90000"/>
              </a:lnSpc>
              <a:spcBef>
                <a:spcPts val="1201"/>
              </a:spcBef>
              <a:buFont typeface="Arial" panose="020B0604020202020204" pitchFamily="34" charset="0"/>
              <a:buNone/>
              <a:defRPr sz="4323" kern="1200">
                <a:solidFill>
                  <a:schemeClr val="tx1"/>
                </a:solidFill>
                <a:latin typeface="+mn-lt"/>
                <a:ea typeface="+mn-ea"/>
                <a:cs typeface="+mn-cs"/>
              </a:defRPr>
            </a:lvl3pPr>
            <a:lvl4pPr marL="3294035"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4pPr>
            <a:lvl5pPr marL="4392046"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5pPr>
            <a:lvl6pPr marL="5490058"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6pPr>
            <a:lvl7pPr marL="6588069"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7pPr>
            <a:lvl8pPr marL="7686081"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8pPr>
            <a:lvl9pPr marL="8784092"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9pPr>
          </a:lstStyle>
          <a:p>
            <a:pPr algn="l"/>
            <a:r>
              <a:rPr lang="es-ES" sz="1800" dirty="0">
                <a:effectLst/>
                <a:latin typeface="Arial" panose="020B0604020202020204" pitchFamily="34" charset="0"/>
                <a:ea typeface="Times New Roman" panose="02020603050405020304" pitchFamily="18" charset="0"/>
              </a:rPr>
              <a:t>Se realizó una investigación de desarrollo tecnológico que obedece a un estudio en la Facultad de Ciencias Médicas de Pinar del Río “Ernesto Che Guevara”. Los resultados exponen la obtención de un producto tecnológico para el proceso de enseñanza-aprendizaje de los temas Célula y Tejidos Básicos, correspondiente a la asignatura Célula, Tejidos y Sistema Tegumentario, que resulta una propuesta novedosa y transcendental sobre todo si el objetivo final es facilitar el trabajo de los estudiantes y profesores en el primer año de la carrera Medicina. </a:t>
            </a:r>
            <a:r>
              <a:rPr lang="es-ES" sz="1800" dirty="0">
                <a:effectLst/>
                <a:latin typeface="Arial" panose="020B0604020202020204" pitchFamily="34" charset="0"/>
                <a:ea typeface="Times New Roman" panose="02020603050405020304" pitchFamily="18" charset="0"/>
                <a:cs typeface="Times New Roman" panose="02020603050405020304" pitchFamily="18" charset="0"/>
              </a:rPr>
              <a:t>La nueva tecnología permite el trabajo individual de los actores según el ritmo de cada cual. Con un mínimo de conocimientos informáticos pueden emplearlos en su beneficio. En cuanto a los beneficios sociales, la aplicación representa un avance significativo, además de continuar con el importante proceso de informatizar la sociedad, permitirá aumentar la calidad del proceso de enseñanza-aprendizaje de los temas Célula y Tejidos Básicos.</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pPr algn="l"/>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pPr algn="l"/>
            <a:endParaRPr lang="en-US" sz="3200" dirty="0"/>
          </a:p>
        </p:txBody>
      </p:sp>
      <p:sp>
        <p:nvSpPr>
          <p:cNvPr id="42" name="Rectángulo 41"/>
          <p:cNvSpPr/>
          <p:nvPr/>
        </p:nvSpPr>
        <p:spPr>
          <a:xfrm>
            <a:off x="1181100" y="14180587"/>
            <a:ext cx="19131795" cy="197953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Subtítulo 2"/>
          <p:cNvSpPr txBox="1">
            <a:spLocks/>
          </p:cNvSpPr>
          <p:nvPr/>
        </p:nvSpPr>
        <p:spPr>
          <a:xfrm>
            <a:off x="1646990" y="18505302"/>
            <a:ext cx="18665905" cy="854419"/>
          </a:xfrm>
          <a:prstGeom prst="rect">
            <a:avLst/>
          </a:prstGeom>
        </p:spPr>
        <p:txBody>
          <a:bodyPr vert="horz" lIns="91440" tIns="45720" rIns="91440" bIns="45720" rtlCol="0">
            <a:normAutofit fontScale="85000" lnSpcReduction="10000"/>
          </a:bodyPr>
          <a:lstStyle>
            <a:lvl1pPr marL="0" indent="0" algn="ctr" defTabSz="2196023" rtl="0" eaLnBrk="1" latinLnBrk="0" hangingPunct="1">
              <a:lnSpc>
                <a:spcPct val="90000"/>
              </a:lnSpc>
              <a:spcBef>
                <a:spcPts val="2402"/>
              </a:spcBef>
              <a:buFont typeface="Arial" panose="020B0604020202020204" pitchFamily="34" charset="0"/>
              <a:buNone/>
              <a:defRPr sz="5764" kern="1200">
                <a:solidFill>
                  <a:schemeClr val="tx1"/>
                </a:solidFill>
                <a:latin typeface="+mn-lt"/>
                <a:ea typeface="+mn-ea"/>
                <a:cs typeface="+mn-cs"/>
              </a:defRPr>
            </a:lvl1pPr>
            <a:lvl2pPr marL="1098012" indent="0" algn="ctr" defTabSz="2196023" rtl="0" eaLnBrk="1" latinLnBrk="0" hangingPunct="1">
              <a:lnSpc>
                <a:spcPct val="90000"/>
              </a:lnSpc>
              <a:spcBef>
                <a:spcPts val="1201"/>
              </a:spcBef>
              <a:buFont typeface="Arial" panose="020B0604020202020204" pitchFamily="34" charset="0"/>
              <a:buNone/>
              <a:defRPr sz="4803" kern="1200">
                <a:solidFill>
                  <a:schemeClr val="tx1"/>
                </a:solidFill>
                <a:latin typeface="+mn-lt"/>
                <a:ea typeface="+mn-ea"/>
                <a:cs typeface="+mn-cs"/>
              </a:defRPr>
            </a:lvl2pPr>
            <a:lvl3pPr marL="2196023" indent="0" algn="ctr" defTabSz="2196023" rtl="0" eaLnBrk="1" latinLnBrk="0" hangingPunct="1">
              <a:lnSpc>
                <a:spcPct val="90000"/>
              </a:lnSpc>
              <a:spcBef>
                <a:spcPts val="1201"/>
              </a:spcBef>
              <a:buFont typeface="Arial" panose="020B0604020202020204" pitchFamily="34" charset="0"/>
              <a:buNone/>
              <a:defRPr sz="4323" kern="1200">
                <a:solidFill>
                  <a:schemeClr val="tx1"/>
                </a:solidFill>
                <a:latin typeface="+mn-lt"/>
                <a:ea typeface="+mn-ea"/>
                <a:cs typeface="+mn-cs"/>
              </a:defRPr>
            </a:lvl3pPr>
            <a:lvl4pPr marL="3294035"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4pPr>
            <a:lvl5pPr marL="4392046"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5pPr>
            <a:lvl6pPr marL="5490058"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6pPr>
            <a:lvl7pPr marL="6588069"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7pPr>
            <a:lvl8pPr marL="7686081"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8pPr>
            <a:lvl9pPr marL="8784092"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9pPr>
          </a:lstStyle>
          <a:p>
            <a:pPr algn="just">
              <a:tabLst>
                <a:tab pos="342900" algn="l"/>
              </a:tabLst>
            </a:pPr>
            <a:r>
              <a:rPr lang="es-ES" sz="1800" dirty="0">
                <a:solidFill>
                  <a:srgbClr val="000000"/>
                </a:solidFill>
                <a:effectLst/>
                <a:latin typeface="Arial" panose="020B0604020202020204" pitchFamily="34" charset="0"/>
                <a:ea typeface="Times New Roman" panose="02020603050405020304" pitchFamily="18" charset="0"/>
                <a:cs typeface="Verdana" panose="020B0604030504040204" pitchFamily="34" charset="0"/>
              </a:rPr>
              <a:t>El trabajo realizado forma parte del programa de informatización de la Educación Superior en Cuba. La aplicación obtenida cumple con diferentes funciones dentro del proceso de enseñanza-aprendizaje como es el caso de la función instructiva, ya que orienta y contribuye a la preparación de los usuarios sobre la actividad que necesitan realizar. La función motivadora, donde los usuarios se sienten atraídos e interesados por todo el software y finalmente adquieran las habilidades para la actividad que deseen realizar y por último, función investigadora, done ofrece interesantes entornos donde investigar, buscar determinadas informaciones, interactuar con variables dentro del software y proporciona instrumentos útiles para el desarrollo de trabajos de investigación que se realicen básicamente al margen de la computadora.  </a:t>
            </a:r>
            <a:endParaRPr lang="en-US" sz="1800" dirty="0">
              <a:solidFill>
                <a:srgbClr val="000000"/>
              </a:solidFill>
              <a:effectLst/>
              <a:latin typeface="Verdana" panose="020B0604030504040204" pitchFamily="34" charset="0"/>
              <a:ea typeface="Times New Roman" panose="02020603050405020304" pitchFamily="18" charset="0"/>
              <a:cs typeface="Verdana" panose="020B0604030504040204" pitchFamily="34" charset="0"/>
            </a:endParaRPr>
          </a:p>
        </p:txBody>
      </p:sp>
      <p:sp>
        <p:nvSpPr>
          <p:cNvPr id="44" name="Rectángulo 43"/>
          <p:cNvSpPr/>
          <p:nvPr/>
        </p:nvSpPr>
        <p:spPr>
          <a:xfrm>
            <a:off x="1181100" y="18218386"/>
            <a:ext cx="19131795" cy="197953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Subtítulo 2"/>
          <p:cNvSpPr txBox="1">
            <a:spLocks/>
          </p:cNvSpPr>
          <p:nvPr/>
        </p:nvSpPr>
        <p:spPr>
          <a:xfrm>
            <a:off x="1646990" y="22697193"/>
            <a:ext cx="18665905" cy="854419"/>
          </a:xfrm>
          <a:prstGeom prst="rect">
            <a:avLst/>
          </a:prstGeom>
        </p:spPr>
        <p:txBody>
          <a:bodyPr vert="horz" lIns="91440" tIns="45720" rIns="91440" bIns="45720" rtlCol="0">
            <a:normAutofit fontScale="25000" lnSpcReduction="20000"/>
          </a:bodyPr>
          <a:lstStyle>
            <a:lvl1pPr marL="0" indent="0" algn="ctr" defTabSz="2196023" rtl="0" eaLnBrk="1" latinLnBrk="0" hangingPunct="1">
              <a:lnSpc>
                <a:spcPct val="90000"/>
              </a:lnSpc>
              <a:spcBef>
                <a:spcPts val="2402"/>
              </a:spcBef>
              <a:buFont typeface="Arial" panose="020B0604020202020204" pitchFamily="34" charset="0"/>
              <a:buNone/>
              <a:defRPr sz="5764" kern="1200">
                <a:solidFill>
                  <a:schemeClr val="tx1"/>
                </a:solidFill>
                <a:latin typeface="+mn-lt"/>
                <a:ea typeface="+mn-ea"/>
                <a:cs typeface="+mn-cs"/>
              </a:defRPr>
            </a:lvl1pPr>
            <a:lvl2pPr marL="1098012" indent="0" algn="ctr" defTabSz="2196023" rtl="0" eaLnBrk="1" latinLnBrk="0" hangingPunct="1">
              <a:lnSpc>
                <a:spcPct val="90000"/>
              </a:lnSpc>
              <a:spcBef>
                <a:spcPts val="1201"/>
              </a:spcBef>
              <a:buFont typeface="Arial" panose="020B0604020202020204" pitchFamily="34" charset="0"/>
              <a:buNone/>
              <a:defRPr sz="4803" kern="1200">
                <a:solidFill>
                  <a:schemeClr val="tx1"/>
                </a:solidFill>
                <a:latin typeface="+mn-lt"/>
                <a:ea typeface="+mn-ea"/>
                <a:cs typeface="+mn-cs"/>
              </a:defRPr>
            </a:lvl2pPr>
            <a:lvl3pPr marL="2196023" indent="0" algn="ctr" defTabSz="2196023" rtl="0" eaLnBrk="1" latinLnBrk="0" hangingPunct="1">
              <a:lnSpc>
                <a:spcPct val="90000"/>
              </a:lnSpc>
              <a:spcBef>
                <a:spcPts val="1201"/>
              </a:spcBef>
              <a:buFont typeface="Arial" panose="020B0604020202020204" pitchFamily="34" charset="0"/>
              <a:buNone/>
              <a:defRPr sz="4323" kern="1200">
                <a:solidFill>
                  <a:schemeClr val="tx1"/>
                </a:solidFill>
                <a:latin typeface="+mn-lt"/>
                <a:ea typeface="+mn-ea"/>
                <a:cs typeface="+mn-cs"/>
              </a:defRPr>
            </a:lvl3pPr>
            <a:lvl4pPr marL="3294035"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4pPr>
            <a:lvl5pPr marL="4392046"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5pPr>
            <a:lvl6pPr marL="5490058"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6pPr>
            <a:lvl7pPr marL="6588069"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7pPr>
            <a:lvl8pPr marL="7686081"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8pPr>
            <a:lvl9pPr marL="8784092"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9pPr>
          </a:lstStyle>
          <a:p>
            <a:pPr algn="l"/>
            <a:r>
              <a:rPr lang="es-ES" sz="3200" dirty="0"/>
              <a:t>Alonso Reyes, R., Pacheco </a:t>
            </a:r>
            <a:r>
              <a:rPr lang="es-ES" sz="3200" dirty="0" err="1"/>
              <a:t>Ballagas</a:t>
            </a:r>
            <a:r>
              <a:rPr lang="es-ES" sz="3200" dirty="0"/>
              <a:t>, J., </a:t>
            </a:r>
            <a:r>
              <a:rPr lang="es-ES" sz="3200" dirty="0" err="1"/>
              <a:t>Vigoa</a:t>
            </a:r>
            <a:r>
              <a:rPr lang="es-ES" sz="3200" dirty="0"/>
              <a:t> Machín, L., &amp; León Morejón, Y. (2017). Experiencia en la adaptación de actividades a los estilos de aprendizaje desde la educación de posgrado a distancia. Educación Médica Superior, 31(2), 0-0., </a:t>
            </a:r>
            <a:r>
              <a:rPr lang="es-ES" sz="3200" dirty="0" err="1"/>
              <a:t>Chiroldes</a:t>
            </a:r>
            <a:r>
              <a:rPr lang="es-ES" sz="3200" dirty="0"/>
              <a:t> Rojas, M. E., Arencibia Parada, N. M., </a:t>
            </a:r>
            <a:r>
              <a:rPr lang="es-ES" sz="3200" dirty="0" err="1"/>
              <a:t>Vitón</a:t>
            </a:r>
            <a:r>
              <a:rPr lang="es-ES" sz="3200" dirty="0"/>
              <a:t> Castillo, A. A., Linares Ríos, M., Rodríguez Concepción, M., </a:t>
            </a:r>
            <a:r>
              <a:rPr lang="es-ES" sz="3200" dirty="0" err="1"/>
              <a:t>Chiroldes</a:t>
            </a:r>
            <a:r>
              <a:rPr lang="es-ES" sz="3200" dirty="0"/>
              <a:t> Rojas, M. E., Arencibia Parada, N. M., </a:t>
            </a:r>
            <a:r>
              <a:rPr lang="es-ES" sz="3200" dirty="0" err="1"/>
              <a:t>Vitón</a:t>
            </a:r>
            <a:r>
              <a:rPr lang="es-ES" sz="3200" dirty="0"/>
              <a:t> Castillo, A. A., Linares Ríos, M., &amp; Rodríguez Concepción, M. (2020). Diseño del sitio web de la Universidad Virtual de Salud de Pinar del Río. Revista de Ciencias Médicas de Pinar del Río, 24(3). </a:t>
            </a:r>
            <a:r>
              <a:rPr lang="es-ES" sz="3200" dirty="0">
                <a:hlinkClick r:id="rId5"/>
              </a:rPr>
              <a:t>http://scielo.sld.cu/scielo.php?script=sci_abstract&amp;pid=S1561-31942020000300017&amp;lng=es&amp;nrm=iso&amp;tlng=es</a:t>
            </a:r>
            <a:r>
              <a:rPr lang="es-ES" sz="3200" dirty="0"/>
              <a:t>, Enciso, L., </a:t>
            </a:r>
            <a:r>
              <a:rPr lang="es-ES" sz="3200" dirty="0" err="1"/>
              <a:t>Jimenez</a:t>
            </a:r>
            <a:r>
              <a:rPr lang="es-ES" sz="3200" dirty="0"/>
              <a:t>, D., AUTOR 4, AUTOR 5, &amp; AUTOR 6. (2018). Una aplicación web para tiendas de souvenirs tradicionales y regionales «</a:t>
            </a:r>
            <a:r>
              <a:rPr lang="es-ES" sz="3200" dirty="0" err="1"/>
              <a:t>InfoShopsLoja</a:t>
            </a:r>
            <a:r>
              <a:rPr lang="es-ES" sz="3200" dirty="0"/>
              <a:t>». Revista ESPACIOS, 39(19). </a:t>
            </a:r>
            <a:r>
              <a:rPr lang="es-ES" sz="3200" dirty="0">
                <a:hlinkClick r:id="rId6"/>
              </a:rPr>
              <a:t>http://www.revistaespacios.com/a18v39n19/18391911.html</a:t>
            </a:r>
            <a:r>
              <a:rPr lang="es-ES" sz="3200" dirty="0"/>
              <a:t>, González Rodríguez, R., </a:t>
            </a:r>
            <a:r>
              <a:rPr lang="es-ES" sz="3200" dirty="0" err="1"/>
              <a:t>Cardentey</a:t>
            </a:r>
            <a:r>
              <a:rPr lang="es-ES" sz="3200" dirty="0"/>
              <a:t> García, J., &amp; González García, X. (2015). Consideraciones acerca del empleo de las tecnologías de la información en la enseñanza universitaria. Educación Médica Superior, 29(4), 837-842., Iglesias Ramírez, B. Z., Pomares </a:t>
            </a:r>
            <a:r>
              <a:rPr lang="es-ES" sz="3200" dirty="0" err="1"/>
              <a:t>Bory</a:t>
            </a:r>
            <a:r>
              <a:rPr lang="es-ES" sz="3200" dirty="0"/>
              <a:t>, E., &amp; Rodríguez Pérez, I. (2008, febrero 20). Histología – ¿Por qué un sitio web de Histología? </a:t>
            </a:r>
            <a:r>
              <a:rPr lang="es-ES" sz="3200" dirty="0">
                <a:hlinkClick r:id="rId7"/>
              </a:rPr>
              <a:t>https://especialidades.sld.cu/histologia/acerca-de-2/por-que-un-sitio-web-de-histologia/</a:t>
            </a:r>
            <a:r>
              <a:rPr lang="es-ES" sz="3200" dirty="0"/>
              <a:t>, </a:t>
            </a:r>
            <a:r>
              <a:rPr lang="es-ES" sz="3200" dirty="0" err="1"/>
              <a:t>P.b</a:t>
            </a:r>
            <a:r>
              <a:rPr lang="es-ES" sz="3200" dirty="0"/>
              <a:t>, N., &amp; </a:t>
            </a:r>
            <a:r>
              <a:rPr lang="es-ES" sz="3200" dirty="0" err="1"/>
              <a:t>K.v</a:t>
            </a:r>
            <a:r>
              <a:rPr lang="es-ES" sz="3200" dirty="0"/>
              <a:t>, K. (2011). AN OVERVIEW OF SOFTWARE TESTING METHODOLOGY. International </a:t>
            </a:r>
            <a:r>
              <a:rPr lang="es-ES" sz="3200" dirty="0" err="1"/>
              <a:t>Journal</a:t>
            </a:r>
            <a:r>
              <a:rPr lang="es-ES" sz="3200" dirty="0"/>
              <a:t> </a:t>
            </a:r>
            <a:r>
              <a:rPr lang="es-ES" sz="3200" dirty="0" err="1"/>
              <a:t>of</a:t>
            </a:r>
            <a:r>
              <a:rPr lang="es-ES" sz="3200" dirty="0"/>
              <a:t> </a:t>
            </a:r>
            <a:r>
              <a:rPr lang="es-ES" sz="3200" dirty="0" err="1"/>
              <a:t>Knowledge</a:t>
            </a:r>
            <a:r>
              <a:rPr lang="es-ES" sz="3200" dirty="0"/>
              <a:t> </a:t>
            </a:r>
            <a:r>
              <a:rPr lang="es-ES" sz="3200" dirty="0" err="1"/>
              <a:t>Engineering</a:t>
            </a:r>
            <a:r>
              <a:rPr lang="es-ES" sz="3200" dirty="0"/>
              <a:t>, 2(1), 15-20. </a:t>
            </a:r>
            <a:r>
              <a:rPr lang="es-ES" sz="3200" dirty="0" err="1"/>
              <a:t>PrietoDíaz</a:t>
            </a:r>
            <a:r>
              <a:rPr lang="es-ES" sz="3200" dirty="0"/>
              <a:t>, V., Quiñones La Rosa, I., Ramírez Durán, G., Fuentes Gil, Z., Labrada Pavón, T., Pérez </a:t>
            </a:r>
            <a:r>
              <a:rPr lang="es-ES" sz="3200" dirty="0" err="1"/>
              <a:t>Hechavarría</a:t>
            </a:r>
            <a:r>
              <a:rPr lang="es-ES" sz="3200" dirty="0"/>
              <a:t>, O., &amp; Montero Valdés, M. (2011). Impacto de las tecnologías de la información y las comunicaciones en la educación y nuevos paradigmas del enfoque educativo. Educación Médica Superior, 25(1), 95-102. Red Nacional de Enfermería Informática – ¿Quiénes somos? (s. f.). Recuperado 10 de junio de 2021, de </a:t>
            </a:r>
            <a:r>
              <a:rPr lang="es-ES" sz="3200" dirty="0">
                <a:hlinkClick r:id="rId8"/>
              </a:rPr>
              <a:t>https://temas.sld.cu/redenfermeriainformatica/acerca-de/</a:t>
            </a:r>
            <a:r>
              <a:rPr lang="es-ES" sz="3200" dirty="0"/>
              <a:t> .Rodríguez Chávez, L. E. (2001). La Computación en la Enseñanza de las Ciencias Médicas. </a:t>
            </a:r>
            <a:r>
              <a:rPr lang="es-ES" sz="3200" dirty="0">
                <a:hlinkClick r:id="rId9"/>
              </a:rPr>
              <a:t>http://www.rcim.sld.cu/revista_1/articulos_htm/lily.htm#t</a:t>
            </a:r>
            <a:r>
              <a:rPr lang="es-ES" sz="3200" dirty="0"/>
              <a:t>. Valdespino Alberti, A. I., León Rodríguez, K., Díaz Sordo, G., Gómez </a:t>
            </a:r>
            <a:r>
              <a:rPr lang="es-ES" sz="3200" dirty="0" err="1"/>
              <a:t>Mazorra</a:t>
            </a:r>
            <a:r>
              <a:rPr lang="es-ES" sz="3200" dirty="0"/>
              <a:t>, P., </a:t>
            </a:r>
            <a:r>
              <a:rPr lang="es-ES" sz="3200" dirty="0" err="1"/>
              <a:t>Mailán</a:t>
            </a:r>
            <a:r>
              <a:rPr lang="es-ES" sz="3200" dirty="0"/>
              <a:t> </a:t>
            </a:r>
            <a:r>
              <a:rPr lang="es-ES" sz="3200" dirty="0" err="1"/>
              <a:t>Andricaín</a:t>
            </a:r>
            <a:r>
              <a:rPr lang="es-ES" sz="3200" dirty="0"/>
              <a:t>, A., Martínez Ortega, R. M., Tuyas </a:t>
            </a:r>
            <a:r>
              <a:rPr lang="es-ES" sz="3200" dirty="0" err="1"/>
              <a:t>Pendás</a:t>
            </a:r>
            <a:r>
              <a:rPr lang="es-ES" sz="3200" dirty="0"/>
              <a:t>, L., &amp; Ordoñez García, I. I. (2014). Análisis de Sistema de Gestión de Contenidos para una Red Colaborativa en la Facultad de Ciencias Médicas “Dr. Enrique Cabrera”. Revista Habanera de Ciencias Médicas, 13(6), 973-983. Vidal, C. L., </a:t>
            </a:r>
            <a:r>
              <a:rPr lang="es-ES" sz="3200" dirty="0" err="1"/>
              <a:t>Schmal</a:t>
            </a:r>
            <a:r>
              <a:rPr lang="es-ES" sz="3200" dirty="0"/>
              <a:t>, R. F., Rivero, S., &amp; Villarroel, R. H. (2012). Extensión del Diagrama de Secuencias UML (Lenguaje de Modelado Unificado) para el Modelado Orientado a Aspectos. Información tecnológica, 23(6), 51-62. https://doi.org/10.4067/S0718-07642012000600007</a:t>
            </a:r>
          </a:p>
        </p:txBody>
      </p:sp>
      <p:sp>
        <p:nvSpPr>
          <p:cNvPr id="46" name="Rectángulo 45"/>
          <p:cNvSpPr/>
          <p:nvPr/>
        </p:nvSpPr>
        <p:spPr>
          <a:xfrm>
            <a:off x="1181100" y="22410277"/>
            <a:ext cx="19131795" cy="197953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Text Placeholder 28">
            <a:extLst>
              <a:ext uri="{FF2B5EF4-FFF2-40B4-BE49-F238E27FC236}">
                <a16:creationId xmlns:a16="http://schemas.microsoft.com/office/drawing/2014/main" id="{FCB797DF-A438-244B-B34C-CCF348A4370E}"/>
              </a:ext>
            </a:extLst>
          </p:cNvPr>
          <p:cNvSpPr txBox="1">
            <a:spLocks/>
          </p:cNvSpPr>
          <p:nvPr/>
        </p:nvSpPr>
        <p:spPr>
          <a:xfrm>
            <a:off x="5933001" y="17298353"/>
            <a:ext cx="10093882" cy="910370"/>
          </a:xfrm>
          <a:prstGeom prst="rect">
            <a:avLst/>
          </a:prstGeom>
        </p:spPr>
        <p:txBody>
          <a:bodyPr vert="horz" lIns="91440" tIns="45720" rIns="91440" bIns="45720" rtlCol="0" anchor="ctr"/>
          <a:lstStyle>
            <a:defPPr>
              <a:defRPr lang="en-US"/>
            </a:defPPr>
            <a:lvl1pPr marL="0" algn="ctr" defTabSz="457200" rtl="0" eaLnBrk="1" latinLnBrk="0" hangingPunct="1">
              <a:defRPr sz="2882"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b="1" dirty="0">
                <a:solidFill>
                  <a:srgbClr val="002060"/>
                </a:solidFill>
              </a:rPr>
              <a:t>3. CONCLUSIONES</a:t>
            </a:r>
          </a:p>
        </p:txBody>
      </p:sp>
      <p:sp>
        <p:nvSpPr>
          <p:cNvPr id="50" name="Text Placeholder 28">
            <a:extLst>
              <a:ext uri="{FF2B5EF4-FFF2-40B4-BE49-F238E27FC236}">
                <a16:creationId xmlns:a16="http://schemas.microsoft.com/office/drawing/2014/main" id="{FCB797DF-A438-244B-B34C-CCF348A4370E}"/>
              </a:ext>
            </a:extLst>
          </p:cNvPr>
          <p:cNvSpPr txBox="1">
            <a:spLocks/>
          </p:cNvSpPr>
          <p:nvPr/>
        </p:nvSpPr>
        <p:spPr>
          <a:xfrm>
            <a:off x="5933001" y="13265386"/>
            <a:ext cx="10093882" cy="910370"/>
          </a:xfrm>
          <a:prstGeom prst="rect">
            <a:avLst/>
          </a:prstGeom>
        </p:spPr>
        <p:txBody>
          <a:bodyPr vert="horz" lIns="91440" tIns="45720" rIns="91440" bIns="45720" rtlCol="0" anchor="ctr"/>
          <a:lstStyle>
            <a:defPPr>
              <a:defRPr lang="en-US"/>
            </a:defPPr>
            <a:lvl1pPr marL="0" algn="ctr" defTabSz="457200" rtl="0" eaLnBrk="1" latinLnBrk="0" hangingPunct="1">
              <a:defRPr sz="2882"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b="1" dirty="0">
                <a:solidFill>
                  <a:srgbClr val="002060"/>
                </a:solidFill>
              </a:rPr>
              <a:t>2. DESARROLLO</a:t>
            </a:r>
          </a:p>
        </p:txBody>
      </p:sp>
      <p:sp>
        <p:nvSpPr>
          <p:cNvPr id="52" name="Text Placeholder 28">
            <a:extLst>
              <a:ext uri="{FF2B5EF4-FFF2-40B4-BE49-F238E27FC236}">
                <a16:creationId xmlns:a16="http://schemas.microsoft.com/office/drawing/2014/main" id="{FCB797DF-A438-244B-B34C-CCF348A4370E}"/>
              </a:ext>
            </a:extLst>
          </p:cNvPr>
          <p:cNvSpPr txBox="1">
            <a:spLocks/>
          </p:cNvSpPr>
          <p:nvPr/>
        </p:nvSpPr>
        <p:spPr>
          <a:xfrm>
            <a:off x="5868709" y="9752770"/>
            <a:ext cx="10093882" cy="910370"/>
          </a:xfrm>
          <a:prstGeom prst="rect">
            <a:avLst/>
          </a:prstGeom>
        </p:spPr>
        <p:txBody>
          <a:bodyPr vert="horz" lIns="91440" tIns="45720" rIns="91440" bIns="45720" rtlCol="0" anchor="ctr"/>
          <a:lstStyle>
            <a:defPPr>
              <a:defRPr lang="en-US"/>
            </a:defPPr>
            <a:lvl1pPr marL="0" algn="ctr" defTabSz="457200" rtl="0" eaLnBrk="1" latinLnBrk="0" hangingPunct="1">
              <a:defRPr sz="2882"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b="1" dirty="0">
                <a:solidFill>
                  <a:srgbClr val="002060"/>
                </a:solidFill>
              </a:rPr>
              <a:t>1. INTRODUCCION (OBJETIVOS)</a:t>
            </a:r>
          </a:p>
        </p:txBody>
      </p:sp>
    </p:spTree>
    <p:extLst>
      <p:ext uri="{BB962C8B-B14F-4D97-AF65-F5344CB8AC3E}">
        <p14:creationId xmlns:p14="http://schemas.microsoft.com/office/powerpoint/2010/main" val="655785521"/>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256</TotalTime>
  <Words>1108</Words>
  <Application>Microsoft Office PowerPoint</Application>
  <PresentationFormat>Custom</PresentationFormat>
  <Paragraphs>11</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Verdana</vt:lpstr>
      <vt:lpstr>Tema de Office</vt:lpstr>
      <vt:lpstr>IX Taller Internacional “La Virtualización en la Educación Superior”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Usuario de Windows</dc:creator>
  <cp:lastModifiedBy>Home</cp:lastModifiedBy>
  <cp:revision>6</cp:revision>
  <dcterms:created xsi:type="dcterms:W3CDTF">2021-12-21T16:45:31Z</dcterms:created>
  <dcterms:modified xsi:type="dcterms:W3CDTF">2022-01-20T18:21:39Z</dcterms:modified>
</cp:coreProperties>
</file>