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21959570"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5" d="100"/>
          <a:sy n="15" d="100"/>
        </p:scale>
        <p:origin x="23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5"/>
            </a:lvl1pPr>
            <a:lvl2pPr marL="1097915" indent="0" algn="ctr">
              <a:buNone/>
              <a:defRPr sz="4805"/>
            </a:lvl2pPr>
            <a:lvl3pPr marL="2195830" indent="0" algn="ctr">
              <a:buNone/>
              <a:defRPr sz="4325"/>
            </a:lvl3pPr>
            <a:lvl4pPr marL="3293745" indent="0" algn="ctr">
              <a:buNone/>
              <a:defRPr sz="3845"/>
            </a:lvl4pPr>
            <a:lvl5pPr marL="4392295" indent="0" algn="ctr">
              <a:buNone/>
              <a:defRPr sz="3845"/>
            </a:lvl5pPr>
            <a:lvl6pPr marL="5490210" indent="0" algn="ctr">
              <a:buNone/>
              <a:defRPr sz="3845"/>
            </a:lvl6pPr>
            <a:lvl7pPr marL="6588125" indent="0" algn="ctr">
              <a:buNone/>
              <a:defRPr sz="3845"/>
            </a:lvl7pPr>
            <a:lvl8pPr marL="7686040" indent="0" algn="ctr">
              <a:buNone/>
              <a:defRPr sz="3845"/>
            </a:lvl8pPr>
            <a:lvl9pPr marL="8783955" indent="0" algn="ctr">
              <a:buNone/>
              <a:defRPr sz="3845"/>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5">
                <a:solidFill>
                  <a:schemeClr val="tx1"/>
                </a:solidFill>
              </a:defRPr>
            </a:lvl1pPr>
            <a:lvl2pPr marL="1097915" indent="0">
              <a:buNone/>
              <a:defRPr sz="4805">
                <a:solidFill>
                  <a:schemeClr val="tx1">
                    <a:tint val="75000"/>
                  </a:schemeClr>
                </a:solidFill>
              </a:defRPr>
            </a:lvl2pPr>
            <a:lvl3pPr marL="2195830" indent="0">
              <a:buNone/>
              <a:defRPr sz="4325">
                <a:solidFill>
                  <a:schemeClr val="tx1">
                    <a:tint val="75000"/>
                  </a:schemeClr>
                </a:solidFill>
              </a:defRPr>
            </a:lvl3pPr>
            <a:lvl4pPr marL="3293745" indent="0">
              <a:buNone/>
              <a:defRPr sz="3845">
                <a:solidFill>
                  <a:schemeClr val="tx1">
                    <a:tint val="75000"/>
                  </a:schemeClr>
                </a:solidFill>
              </a:defRPr>
            </a:lvl4pPr>
            <a:lvl5pPr marL="4392295" indent="0">
              <a:buNone/>
              <a:defRPr sz="3845">
                <a:solidFill>
                  <a:schemeClr val="tx1">
                    <a:tint val="75000"/>
                  </a:schemeClr>
                </a:solidFill>
              </a:defRPr>
            </a:lvl5pPr>
            <a:lvl6pPr marL="5490210" indent="0">
              <a:buNone/>
              <a:defRPr sz="3845">
                <a:solidFill>
                  <a:schemeClr val="tx1">
                    <a:tint val="75000"/>
                  </a:schemeClr>
                </a:solidFill>
              </a:defRPr>
            </a:lvl6pPr>
            <a:lvl7pPr marL="6588125" indent="0">
              <a:buNone/>
              <a:defRPr sz="3845">
                <a:solidFill>
                  <a:schemeClr val="tx1">
                    <a:tint val="75000"/>
                  </a:schemeClr>
                </a:solidFill>
              </a:defRPr>
            </a:lvl7pPr>
            <a:lvl8pPr marL="7686040" indent="0">
              <a:buNone/>
              <a:defRPr sz="3845">
                <a:solidFill>
                  <a:schemeClr val="tx1">
                    <a:tint val="75000"/>
                  </a:schemeClr>
                </a:solidFill>
              </a:defRPr>
            </a:lvl8pPr>
            <a:lvl9pPr marL="8783955" indent="0">
              <a:buNone/>
              <a:defRPr sz="3845">
                <a:solidFill>
                  <a:schemeClr val="tx1">
                    <a:tint val="75000"/>
                  </a:schemeClr>
                </a:solidFill>
              </a:defRPr>
            </a:lvl9pPr>
          </a:lstStyle>
          <a:p>
            <a:pPr lvl="0"/>
            <a:r>
              <a:rPr lang="es-ES" smtClean="0"/>
              <a:t>Editar el estilo de texto del patrón</a:t>
            </a:r>
            <a:endParaRPr lang="es-ES" smtClean="0"/>
          </a:p>
        </p:txBody>
      </p:sp>
      <p:sp>
        <p:nvSpPr>
          <p:cNvPr id="4" name="Date Placeholder 3"/>
          <p:cNvSpPr>
            <a:spLocks noGrp="1"/>
          </p:cNvSpPr>
          <p:nvPr>
            <p:ph type="dt" sz="half" idx="10"/>
          </p:nvPr>
        </p:nvSpPr>
        <p:spPr/>
        <p:txBody>
          <a:bodyPr/>
          <a:lstStyle/>
          <a:p>
            <a:fld id="{91064BA3-83C8-46BC-B43A-3209F898C73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5" b="1"/>
            </a:lvl1pPr>
            <a:lvl2pPr marL="1097915" indent="0">
              <a:buNone/>
              <a:defRPr sz="4805" b="1"/>
            </a:lvl2pPr>
            <a:lvl3pPr marL="2195830" indent="0">
              <a:buNone/>
              <a:defRPr sz="4325" b="1"/>
            </a:lvl3pPr>
            <a:lvl4pPr marL="3293745" indent="0">
              <a:buNone/>
              <a:defRPr sz="3845" b="1"/>
            </a:lvl4pPr>
            <a:lvl5pPr marL="4392295" indent="0">
              <a:buNone/>
              <a:defRPr sz="3845" b="1"/>
            </a:lvl5pPr>
            <a:lvl6pPr marL="5490210" indent="0">
              <a:buNone/>
              <a:defRPr sz="3845" b="1"/>
            </a:lvl6pPr>
            <a:lvl7pPr marL="6588125" indent="0">
              <a:buNone/>
              <a:defRPr sz="3845" b="1"/>
            </a:lvl7pPr>
            <a:lvl8pPr marL="7686040" indent="0">
              <a:buNone/>
              <a:defRPr sz="3845" b="1"/>
            </a:lvl8pPr>
            <a:lvl9pPr marL="8783955" indent="0">
              <a:buNone/>
              <a:defRPr sz="3845" b="1"/>
            </a:lvl9pPr>
          </a:lstStyle>
          <a:p>
            <a:pPr lvl="0"/>
            <a:r>
              <a:rPr lang="es-ES" smtClean="0"/>
              <a:t>Editar el estilo de texto del patrón</a:t>
            </a:r>
            <a:endParaRPr lang="es-ES" smtClean="0"/>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5" b="1"/>
            </a:lvl1pPr>
            <a:lvl2pPr marL="1097915" indent="0">
              <a:buNone/>
              <a:defRPr sz="4805" b="1"/>
            </a:lvl2pPr>
            <a:lvl3pPr marL="2195830" indent="0">
              <a:buNone/>
              <a:defRPr sz="4325" b="1"/>
            </a:lvl3pPr>
            <a:lvl4pPr marL="3293745" indent="0">
              <a:buNone/>
              <a:defRPr sz="3845" b="1"/>
            </a:lvl4pPr>
            <a:lvl5pPr marL="4392295" indent="0">
              <a:buNone/>
              <a:defRPr sz="3845" b="1"/>
            </a:lvl5pPr>
            <a:lvl6pPr marL="5490210" indent="0">
              <a:buNone/>
              <a:defRPr sz="3845" b="1"/>
            </a:lvl6pPr>
            <a:lvl7pPr marL="6588125" indent="0">
              <a:buNone/>
              <a:defRPr sz="3845" b="1"/>
            </a:lvl7pPr>
            <a:lvl8pPr marL="7686040" indent="0">
              <a:buNone/>
              <a:defRPr sz="3845" b="1"/>
            </a:lvl8pPr>
            <a:lvl9pPr marL="8783955" indent="0">
              <a:buNone/>
              <a:defRPr sz="3845" b="1"/>
            </a:lvl9pPr>
          </a:lstStyle>
          <a:p>
            <a:pPr lvl="0"/>
            <a:r>
              <a:rPr lang="es-ES" smtClean="0"/>
              <a:t>Editar el estilo de texto del patrón</a:t>
            </a:r>
            <a:endParaRPr lang="es-ES" smtClean="0"/>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5"/>
            </a:lvl2pPr>
            <a:lvl3pPr>
              <a:defRPr sz="5765"/>
            </a:lvl3pPr>
            <a:lvl4pPr>
              <a:defRPr sz="4805"/>
            </a:lvl4pPr>
            <a:lvl5pPr>
              <a:defRPr sz="4805"/>
            </a:lvl5pPr>
            <a:lvl6pPr>
              <a:defRPr sz="4805"/>
            </a:lvl6pPr>
            <a:lvl7pPr>
              <a:defRPr sz="4805"/>
            </a:lvl7pPr>
            <a:lvl8pPr>
              <a:defRPr sz="4805"/>
            </a:lvl8pPr>
            <a:lvl9pPr>
              <a:defRPr sz="4805"/>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5"/>
            </a:lvl1pPr>
            <a:lvl2pPr marL="1097915" indent="0">
              <a:buNone/>
              <a:defRPr sz="3360"/>
            </a:lvl2pPr>
            <a:lvl3pPr marL="2195830" indent="0">
              <a:buNone/>
              <a:defRPr sz="2880"/>
            </a:lvl3pPr>
            <a:lvl4pPr marL="3293745" indent="0">
              <a:buNone/>
              <a:defRPr sz="2400"/>
            </a:lvl4pPr>
            <a:lvl5pPr marL="4392295" indent="0">
              <a:buNone/>
              <a:defRPr sz="2400"/>
            </a:lvl5pPr>
            <a:lvl6pPr marL="5490210" indent="0">
              <a:buNone/>
              <a:defRPr sz="2400"/>
            </a:lvl6pPr>
            <a:lvl7pPr marL="6588125" indent="0">
              <a:buNone/>
              <a:defRPr sz="2400"/>
            </a:lvl7pPr>
            <a:lvl8pPr marL="7686040" indent="0">
              <a:buNone/>
              <a:defRPr sz="2400"/>
            </a:lvl8pPr>
            <a:lvl9pPr marL="8783955" indent="0">
              <a:buNone/>
              <a:defRPr sz="2400"/>
            </a:lvl9pPr>
          </a:lstStyle>
          <a:p>
            <a:pPr lvl="0"/>
            <a:r>
              <a:rPr lang="es-ES" smtClean="0"/>
              <a:t>Editar el estilo de texto del patrón</a:t>
            </a:r>
            <a:endParaRPr lang="es-ES" smtClean="0"/>
          </a:p>
        </p:txBody>
      </p:sp>
      <p:sp>
        <p:nvSpPr>
          <p:cNvPr id="5" name="Date Placeholder 4"/>
          <p:cNvSpPr>
            <a:spLocks noGrp="1"/>
          </p:cNvSpPr>
          <p:nvPr>
            <p:ph type="dt" sz="half" idx="10"/>
          </p:nvPr>
        </p:nvSpPr>
        <p:spPr/>
        <p:txBody>
          <a:bodyPr/>
          <a:lstStyle/>
          <a:p>
            <a:fld id="{91064BA3-83C8-46BC-B43A-3209F898C73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7915" indent="0">
              <a:buNone/>
              <a:defRPr sz="6725"/>
            </a:lvl2pPr>
            <a:lvl3pPr marL="2195830" indent="0">
              <a:buNone/>
              <a:defRPr sz="5765"/>
            </a:lvl3pPr>
            <a:lvl4pPr marL="3293745" indent="0">
              <a:buNone/>
              <a:defRPr sz="4805"/>
            </a:lvl4pPr>
            <a:lvl5pPr marL="4392295" indent="0">
              <a:buNone/>
              <a:defRPr sz="4805"/>
            </a:lvl5pPr>
            <a:lvl6pPr marL="5490210" indent="0">
              <a:buNone/>
              <a:defRPr sz="4805"/>
            </a:lvl6pPr>
            <a:lvl7pPr marL="6588125" indent="0">
              <a:buNone/>
              <a:defRPr sz="4805"/>
            </a:lvl7pPr>
            <a:lvl8pPr marL="7686040" indent="0">
              <a:buNone/>
              <a:defRPr sz="4805"/>
            </a:lvl8pPr>
            <a:lvl9pPr marL="8783955" indent="0">
              <a:buNone/>
              <a:defRPr sz="4805"/>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5"/>
            </a:lvl1pPr>
            <a:lvl2pPr marL="1097915" indent="0">
              <a:buNone/>
              <a:defRPr sz="3360"/>
            </a:lvl2pPr>
            <a:lvl3pPr marL="2195830" indent="0">
              <a:buNone/>
              <a:defRPr sz="2880"/>
            </a:lvl3pPr>
            <a:lvl4pPr marL="3293745" indent="0">
              <a:buNone/>
              <a:defRPr sz="2400"/>
            </a:lvl4pPr>
            <a:lvl5pPr marL="4392295" indent="0">
              <a:buNone/>
              <a:defRPr sz="2400"/>
            </a:lvl5pPr>
            <a:lvl6pPr marL="5490210" indent="0">
              <a:buNone/>
              <a:defRPr sz="2400"/>
            </a:lvl6pPr>
            <a:lvl7pPr marL="6588125" indent="0">
              <a:buNone/>
              <a:defRPr sz="2400"/>
            </a:lvl7pPr>
            <a:lvl8pPr marL="7686040" indent="0">
              <a:buNone/>
              <a:defRPr sz="2400"/>
            </a:lvl8pPr>
            <a:lvl9pPr marL="8783955" indent="0">
              <a:buNone/>
              <a:defRPr sz="2400"/>
            </a:lvl9pPr>
          </a:lstStyle>
          <a:p>
            <a:pPr lvl="0"/>
            <a:r>
              <a:rPr lang="es-ES" smtClean="0"/>
              <a:t>Editar el estilo de texto del patrón</a:t>
            </a:r>
            <a:endParaRPr lang="es-ES" smtClean="0"/>
          </a:p>
        </p:txBody>
      </p:sp>
      <p:sp>
        <p:nvSpPr>
          <p:cNvPr id="5" name="Date Placeholder 4"/>
          <p:cNvSpPr>
            <a:spLocks noGrp="1"/>
          </p:cNvSpPr>
          <p:nvPr>
            <p:ph type="dt" sz="half" idx="10"/>
          </p:nvPr>
        </p:nvSpPr>
        <p:spPr/>
        <p:txBody>
          <a:bodyPr/>
          <a:lstStyle/>
          <a:p>
            <a:fld id="{91064BA3-83C8-46BC-B43A-3209F898C73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0">
                <a:solidFill>
                  <a:schemeClr val="tx1">
                    <a:tint val="75000"/>
                  </a:schemeClr>
                </a:solidFill>
              </a:defRPr>
            </a:lvl1pPr>
          </a:lstStyle>
          <a:p>
            <a:fld id="{91064BA3-83C8-46BC-B43A-3209F898C737}" type="datetimeFigureOut">
              <a:rPr lang="en-US" smtClean="0"/>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0">
                <a:solidFill>
                  <a:schemeClr val="tx1">
                    <a:tint val="75000"/>
                  </a:schemeClr>
                </a:solidFill>
              </a:defRPr>
            </a:lvl1pPr>
          </a:lstStyle>
          <a:p>
            <a:fld id="{50AB9DAE-52C6-4334-9169-B34624907F02}"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2195830" rtl="0" eaLnBrk="1" latinLnBrk="0" hangingPunct="1">
        <a:lnSpc>
          <a:spcPct val="90000"/>
        </a:lnSpc>
        <a:spcBef>
          <a:spcPct val="0"/>
        </a:spcBef>
        <a:buNone/>
        <a:defRPr sz="10565" kern="1200">
          <a:solidFill>
            <a:schemeClr val="tx1"/>
          </a:solidFill>
          <a:latin typeface="+mj-lt"/>
          <a:ea typeface="+mj-ea"/>
          <a:cs typeface="+mj-cs"/>
        </a:defRPr>
      </a:lvl1pPr>
    </p:titleStyle>
    <p:bodyStyle>
      <a:lvl1pPr marL="549275" indent="-549275" algn="l" defTabSz="2195830" rtl="0" eaLnBrk="1" latinLnBrk="0" hangingPunct="1">
        <a:lnSpc>
          <a:spcPct val="90000"/>
        </a:lnSpc>
        <a:spcBef>
          <a:spcPts val="2400"/>
        </a:spcBef>
        <a:buFont typeface="Arial" panose="020B0604020202020204" pitchFamily="34" charset="0"/>
        <a:buChar char="•"/>
        <a:defRPr sz="6725" kern="1200">
          <a:solidFill>
            <a:schemeClr val="tx1"/>
          </a:solidFill>
          <a:latin typeface="+mn-lt"/>
          <a:ea typeface="+mn-ea"/>
          <a:cs typeface="+mn-cs"/>
        </a:defRPr>
      </a:lvl1pPr>
      <a:lvl2pPr marL="1647190" indent="-549275" algn="l" defTabSz="2195830" rtl="0" eaLnBrk="1" latinLnBrk="0" hangingPunct="1">
        <a:lnSpc>
          <a:spcPct val="90000"/>
        </a:lnSpc>
        <a:spcBef>
          <a:spcPts val="1200"/>
        </a:spcBef>
        <a:buFont typeface="Arial" panose="020B0604020202020204" pitchFamily="34" charset="0"/>
        <a:buChar char="•"/>
        <a:defRPr sz="5765" kern="1200">
          <a:solidFill>
            <a:schemeClr val="tx1"/>
          </a:solidFill>
          <a:latin typeface="+mn-lt"/>
          <a:ea typeface="+mn-ea"/>
          <a:cs typeface="+mn-cs"/>
        </a:defRPr>
      </a:lvl2pPr>
      <a:lvl3pPr marL="2745105" indent="-549275" algn="l" defTabSz="2195830" rtl="0" eaLnBrk="1" latinLnBrk="0" hangingPunct="1">
        <a:lnSpc>
          <a:spcPct val="90000"/>
        </a:lnSpc>
        <a:spcBef>
          <a:spcPts val="1200"/>
        </a:spcBef>
        <a:buFont typeface="Arial" panose="020B0604020202020204" pitchFamily="34" charset="0"/>
        <a:buChar char="•"/>
        <a:defRPr sz="4805" kern="1200">
          <a:solidFill>
            <a:schemeClr val="tx1"/>
          </a:solidFill>
          <a:latin typeface="+mn-lt"/>
          <a:ea typeface="+mn-ea"/>
          <a:cs typeface="+mn-cs"/>
        </a:defRPr>
      </a:lvl3pPr>
      <a:lvl4pPr marL="3843020"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4pPr>
      <a:lvl5pPr marL="4940935"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5pPr>
      <a:lvl6pPr marL="6038850"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6pPr>
      <a:lvl7pPr marL="7136765"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7pPr>
      <a:lvl8pPr marL="8235315"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8pPr>
      <a:lvl9pPr marL="9333230"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9pPr>
    </p:bodyStyle>
    <p:otherStyle>
      <a:defPPr>
        <a:defRPr lang="en-US"/>
      </a:defPPr>
      <a:lvl1pPr marL="0" algn="l" defTabSz="2195830" rtl="0" eaLnBrk="1" latinLnBrk="0" hangingPunct="1">
        <a:defRPr sz="4325" kern="1200">
          <a:solidFill>
            <a:schemeClr val="tx1"/>
          </a:solidFill>
          <a:latin typeface="+mn-lt"/>
          <a:ea typeface="+mn-ea"/>
          <a:cs typeface="+mn-cs"/>
        </a:defRPr>
      </a:lvl1pPr>
      <a:lvl2pPr marL="1097915" algn="l" defTabSz="2195830" rtl="0" eaLnBrk="1" latinLnBrk="0" hangingPunct="1">
        <a:defRPr sz="4325" kern="1200">
          <a:solidFill>
            <a:schemeClr val="tx1"/>
          </a:solidFill>
          <a:latin typeface="+mn-lt"/>
          <a:ea typeface="+mn-ea"/>
          <a:cs typeface="+mn-cs"/>
        </a:defRPr>
      </a:lvl2pPr>
      <a:lvl3pPr marL="2195830" algn="l" defTabSz="2195830" rtl="0" eaLnBrk="1" latinLnBrk="0" hangingPunct="1">
        <a:defRPr sz="4325" kern="1200">
          <a:solidFill>
            <a:schemeClr val="tx1"/>
          </a:solidFill>
          <a:latin typeface="+mn-lt"/>
          <a:ea typeface="+mn-ea"/>
          <a:cs typeface="+mn-cs"/>
        </a:defRPr>
      </a:lvl3pPr>
      <a:lvl4pPr marL="3293745" algn="l" defTabSz="2195830" rtl="0" eaLnBrk="1" latinLnBrk="0" hangingPunct="1">
        <a:defRPr sz="4325" kern="1200">
          <a:solidFill>
            <a:schemeClr val="tx1"/>
          </a:solidFill>
          <a:latin typeface="+mn-lt"/>
          <a:ea typeface="+mn-ea"/>
          <a:cs typeface="+mn-cs"/>
        </a:defRPr>
      </a:lvl4pPr>
      <a:lvl5pPr marL="4392295" algn="l" defTabSz="2195830" rtl="0" eaLnBrk="1" latinLnBrk="0" hangingPunct="1">
        <a:defRPr sz="4325" kern="1200">
          <a:solidFill>
            <a:schemeClr val="tx1"/>
          </a:solidFill>
          <a:latin typeface="+mn-lt"/>
          <a:ea typeface="+mn-ea"/>
          <a:cs typeface="+mn-cs"/>
        </a:defRPr>
      </a:lvl5pPr>
      <a:lvl6pPr marL="5490210" algn="l" defTabSz="2195830" rtl="0" eaLnBrk="1" latinLnBrk="0" hangingPunct="1">
        <a:defRPr sz="4325" kern="1200">
          <a:solidFill>
            <a:schemeClr val="tx1"/>
          </a:solidFill>
          <a:latin typeface="+mn-lt"/>
          <a:ea typeface="+mn-ea"/>
          <a:cs typeface="+mn-cs"/>
        </a:defRPr>
      </a:lvl6pPr>
      <a:lvl7pPr marL="6588125" algn="l" defTabSz="2195830" rtl="0" eaLnBrk="1" latinLnBrk="0" hangingPunct="1">
        <a:defRPr sz="4325" kern="1200">
          <a:solidFill>
            <a:schemeClr val="tx1"/>
          </a:solidFill>
          <a:latin typeface="+mn-lt"/>
          <a:ea typeface="+mn-ea"/>
          <a:cs typeface="+mn-cs"/>
        </a:defRPr>
      </a:lvl7pPr>
      <a:lvl8pPr marL="7686040" algn="l" defTabSz="2195830" rtl="0" eaLnBrk="1" latinLnBrk="0" hangingPunct="1">
        <a:defRPr sz="4325" kern="1200">
          <a:solidFill>
            <a:schemeClr val="tx1"/>
          </a:solidFill>
          <a:latin typeface="+mn-lt"/>
          <a:ea typeface="+mn-ea"/>
          <a:cs typeface="+mn-cs"/>
        </a:defRPr>
      </a:lvl8pPr>
      <a:lvl9pPr marL="8783955" algn="l" defTabSz="2195830" rtl="0" eaLnBrk="1" latinLnBrk="0" hangingPunct="1">
        <a:defRPr sz="43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83515" y="2540"/>
            <a:ext cx="22143085" cy="32757110"/>
          </a:xfrm>
          <a:prstGeom prst="rect">
            <a:avLst/>
          </a:prstGeom>
        </p:spPr>
      </p:pic>
      <p:sp>
        <p:nvSpPr>
          <p:cNvPr id="2" name="Título 1"/>
          <p:cNvSpPr>
            <a:spLocks noGrp="1"/>
          </p:cNvSpPr>
          <p:nvPr>
            <p:ph type="ctrTitle"/>
          </p:nvPr>
        </p:nvSpPr>
        <p:spPr>
          <a:xfrm>
            <a:off x="1588135" y="3420745"/>
            <a:ext cx="19022060" cy="2937510"/>
          </a:xfrm>
        </p:spPr>
        <p:txBody>
          <a:bodyPr>
            <a:normAutofit fontScale="90000"/>
          </a:bodyPr>
          <a:lstStyle/>
          <a:p>
            <a:pPr algn="ctr"/>
            <a:r>
              <a:rPr lang="en-US" sz="7335" b="1" dirty="0" smtClean="0">
                <a:solidFill>
                  <a:srgbClr val="002060"/>
                </a:solidFill>
              </a:rPr>
              <a:t>IX TALLER INTERNACIONAL SOBRE LA FORMACIÓN UNIVERSITARIA DE PROFESIONALES DE LA EDUCACIÓN</a:t>
            </a:r>
            <a:endParaRPr lang="en-US" sz="7335" b="1" dirty="0">
              <a:solidFill>
                <a:srgbClr val="002060"/>
              </a:solidFill>
            </a:endParaRPr>
          </a:p>
        </p:txBody>
      </p:sp>
      <p:sp>
        <p:nvSpPr>
          <p:cNvPr id="3" name="Subtítulo 2"/>
          <p:cNvSpPr>
            <a:spLocks noGrp="1"/>
          </p:cNvSpPr>
          <p:nvPr>
            <p:ph type="subTitle" idx="1"/>
          </p:nvPr>
        </p:nvSpPr>
        <p:spPr>
          <a:xfrm>
            <a:off x="1249680" y="11140440"/>
            <a:ext cx="19381470" cy="3146425"/>
          </a:xfrm>
        </p:spPr>
        <p:txBody>
          <a:bodyPr>
            <a:noAutofit/>
          </a:bodyPr>
          <a:lstStyle/>
          <a:p>
            <a:pPr algn="just"/>
            <a:r>
              <a:rPr lang="en-US" sz="3200" dirty="0"/>
              <a:t> El presente  trabajo tiene como objetivo re</a:t>
            </a:r>
            <a:r>
              <a:rPr lang="en-US" sz="3200" dirty="0">
                <a:sym typeface="+mn-ea"/>
              </a:rPr>
              <a:t>flexionar en torno al papel que le corresponde al profesor universitario, en calidad de tutor, para la atención a estudiantes en situación de vulnerabilidad.</a:t>
            </a:r>
            <a:r>
              <a:rPr lang="en-US" sz="3200" dirty="0"/>
              <a:t> La universidad actual exige de un profesor competente, poseedor de los conocimientos, capacidades, destrezas, valores que le permitan atender a todos los estudiantes de acuerdo a sus necesidades y potencialidades. La tutoría como competencia profesional del profesor universitario coadyuva a mejorar la calidad, pertinencia y equidad del proceso educativo, lo cual propicia la inclusión socioeducativa de todos aquellos que acceden a la educación terciaria; y, partiendo de ver y asumir la inclusión educativa como una forma de aprender a convivir con las diferencias y aprender de ellas.</a:t>
            </a:r>
            <a:endParaRPr lang="en-US" sz="3200" dirty="0"/>
          </a:p>
        </p:txBody>
      </p:sp>
      <p:sp>
        <p:nvSpPr>
          <p:cNvPr id="28" name="Título 1"/>
          <p:cNvSpPr txBox="1"/>
          <p:nvPr/>
        </p:nvSpPr>
        <p:spPr>
          <a:xfrm>
            <a:off x="1588135" y="6113145"/>
            <a:ext cx="19313525" cy="1712595"/>
          </a:xfrm>
          <a:prstGeom prst="rect">
            <a:avLst/>
          </a:prstGeom>
        </p:spPr>
        <p:txBody>
          <a:bodyPr vert="horz" lIns="91440" tIns="45720" rIns="91440" bIns="45720" rtlCol="0" anchor="b">
            <a:noAutofit/>
          </a:bodyPr>
          <a:lstStyle>
            <a:lvl1pPr algn="ctr" defTabSz="2195830" rtl="0" eaLnBrk="1" latinLnBrk="0" hangingPunct="1">
              <a:lnSpc>
                <a:spcPct val="90000"/>
              </a:lnSpc>
              <a:spcBef>
                <a:spcPct val="0"/>
              </a:spcBef>
              <a:buNone/>
              <a:defRPr sz="14410" kern="1200">
                <a:solidFill>
                  <a:schemeClr val="tx1"/>
                </a:solidFill>
                <a:latin typeface="+mj-lt"/>
                <a:ea typeface="+mj-ea"/>
                <a:cs typeface="+mj-cs"/>
              </a:defRPr>
            </a:lvl1pPr>
          </a:lstStyle>
          <a:p>
            <a:r>
              <a:rPr lang="en-US" sz="4800" dirty="0" smtClean="0">
                <a:solidFill>
                  <a:srgbClr val="002060"/>
                </a:solidFill>
              </a:rPr>
              <a:t>El PAPEL DEL TUTOR EN LA ATENCIÓN A ESTUDIANTES UNIVERSITARIOS EN SITUACIÓN DE VULNERABILIDAD</a:t>
            </a:r>
            <a:endParaRPr lang="en-US" sz="4800" dirty="0" smtClean="0">
              <a:solidFill>
                <a:srgbClr val="002060"/>
              </a:solidFill>
            </a:endParaRPr>
          </a:p>
        </p:txBody>
      </p:sp>
      <p:sp>
        <p:nvSpPr>
          <p:cNvPr id="29" name="Text Placeholder 37"/>
          <p:cNvSpPr txBox="1"/>
          <p:nvPr/>
        </p:nvSpPr>
        <p:spPr>
          <a:xfrm>
            <a:off x="1474470" y="7825740"/>
            <a:ext cx="19156680" cy="2233295"/>
          </a:xfrm>
          <a:prstGeom prst="rect">
            <a:avLst/>
          </a:prstGeom>
        </p:spPr>
        <p:txBody>
          <a:bodyPr/>
          <a:lstStyle>
            <a:lvl1pPr marL="549275" indent="-549275" algn="l" defTabSz="2195830" rtl="0" eaLnBrk="1" latinLnBrk="0" hangingPunct="1">
              <a:lnSpc>
                <a:spcPct val="90000"/>
              </a:lnSpc>
              <a:spcBef>
                <a:spcPts val="2400"/>
              </a:spcBef>
              <a:buFont typeface="Arial" panose="020B0604020202020204" pitchFamily="34" charset="0"/>
              <a:buChar char="•"/>
              <a:defRPr sz="6725" kern="1200">
                <a:solidFill>
                  <a:schemeClr val="tx1"/>
                </a:solidFill>
                <a:latin typeface="+mn-lt"/>
                <a:ea typeface="+mn-ea"/>
                <a:cs typeface="+mn-cs"/>
              </a:defRPr>
            </a:lvl1pPr>
            <a:lvl2pPr marL="1647190" indent="-549275" algn="l" defTabSz="2195830" rtl="0" eaLnBrk="1" latinLnBrk="0" hangingPunct="1">
              <a:lnSpc>
                <a:spcPct val="90000"/>
              </a:lnSpc>
              <a:spcBef>
                <a:spcPts val="1200"/>
              </a:spcBef>
              <a:buFont typeface="Arial" panose="020B0604020202020204" pitchFamily="34" charset="0"/>
              <a:buChar char="•"/>
              <a:defRPr sz="5765" kern="1200">
                <a:solidFill>
                  <a:schemeClr val="tx1"/>
                </a:solidFill>
                <a:latin typeface="+mn-lt"/>
                <a:ea typeface="+mn-ea"/>
                <a:cs typeface="+mn-cs"/>
              </a:defRPr>
            </a:lvl2pPr>
            <a:lvl3pPr marL="2745105" indent="-549275" algn="l" defTabSz="2195830" rtl="0" eaLnBrk="1" latinLnBrk="0" hangingPunct="1">
              <a:lnSpc>
                <a:spcPct val="90000"/>
              </a:lnSpc>
              <a:spcBef>
                <a:spcPts val="1200"/>
              </a:spcBef>
              <a:buFont typeface="Arial" panose="020B0604020202020204" pitchFamily="34" charset="0"/>
              <a:buChar char="•"/>
              <a:defRPr sz="4805" kern="1200">
                <a:solidFill>
                  <a:schemeClr val="tx1"/>
                </a:solidFill>
                <a:latin typeface="+mn-lt"/>
                <a:ea typeface="+mn-ea"/>
                <a:cs typeface="+mn-cs"/>
              </a:defRPr>
            </a:lvl3pPr>
            <a:lvl4pPr marL="3843020"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4pPr>
            <a:lvl5pPr marL="4940935"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5pPr>
            <a:lvl6pPr marL="6038850"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6pPr>
            <a:lvl7pPr marL="7136765"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7pPr>
            <a:lvl8pPr marL="8235315"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8pPr>
            <a:lvl9pPr marL="9333230"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9pPr>
          </a:lstStyle>
          <a:p>
            <a:pPr marL="0" indent="0" algn="just">
              <a:buNone/>
            </a:pPr>
            <a:r>
              <a:rPr lang="en-US" sz="5400" dirty="0" smtClean="0">
                <a:solidFill>
                  <a:srgbClr val="002060"/>
                </a:solidFill>
                <a:cs typeface="+mn-lt"/>
              </a:rPr>
              <a:t>DrC. LISETTE SALLÉS CABRERA. UNIVERSIDAD DE CIENCIAS PEDAGÓGICAS “ENRIQUE JOSÉ VARONA. LA HABANA, CUBA. CORREO ELECTRÓNICO: </a:t>
            </a:r>
            <a:r>
              <a:rPr lang="en-US" sz="5400" u="sng" dirty="0" smtClean="0">
                <a:solidFill>
                  <a:srgbClr val="002060"/>
                </a:solidFill>
                <a:cs typeface="+mn-lt"/>
              </a:rPr>
              <a:t>lisettesc@ucpejv.edu.cu</a:t>
            </a:r>
            <a:r>
              <a:rPr lang="en-US" sz="5400" dirty="0" smtClean="0">
                <a:solidFill>
                  <a:srgbClr val="002060"/>
                </a:solidFill>
                <a:cs typeface="+mn-lt"/>
              </a:rPr>
              <a:t>  </a:t>
            </a:r>
            <a:r>
              <a:rPr lang="en-US" sz="5400" b="1" dirty="0" smtClean="0">
                <a:solidFill>
                  <a:srgbClr val="002060"/>
                </a:solidFill>
                <a:latin typeface="+mj-lt"/>
                <a:cs typeface="+mj-lt"/>
              </a:rPr>
              <a:t> </a:t>
            </a:r>
            <a:endParaRPr lang="en-US" sz="5400" b="1" dirty="0">
              <a:solidFill>
                <a:srgbClr val="002060"/>
              </a:solidFill>
              <a:latin typeface="+mj-lt"/>
              <a:cs typeface="+mj-lt"/>
            </a:endParaRPr>
          </a:p>
        </p:txBody>
      </p:sp>
      <p:sp>
        <p:nvSpPr>
          <p:cNvPr id="31" name="CuadroTexto 30"/>
          <p:cNvSpPr txBox="1"/>
          <p:nvPr/>
        </p:nvSpPr>
        <p:spPr>
          <a:xfrm>
            <a:off x="1181100" y="14287500"/>
            <a:ext cx="18059400" cy="368300"/>
          </a:xfrm>
          <a:prstGeom prst="rect">
            <a:avLst/>
          </a:prstGeom>
          <a:noFill/>
        </p:spPr>
        <p:txBody>
          <a:bodyPr wrap="square" rtlCol="0">
            <a:spAutoFit/>
          </a:bodyPr>
          <a:lstStyle/>
          <a:p>
            <a:endParaRPr lang="en-US" dirty="0"/>
          </a:p>
        </p:txBody>
      </p:sp>
      <p:sp>
        <p:nvSpPr>
          <p:cNvPr id="38" name="Text Placeholder 28"/>
          <p:cNvSpPr txBox="1"/>
          <p:nvPr/>
        </p:nvSpPr>
        <p:spPr>
          <a:xfrm>
            <a:off x="6081592" y="2455743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40" name="Rectángulo 39"/>
          <p:cNvSpPr/>
          <p:nvPr/>
        </p:nvSpPr>
        <p:spPr>
          <a:xfrm>
            <a:off x="1249680" y="11140440"/>
            <a:ext cx="19381470" cy="31470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p:nvPr/>
        </p:nvSpPr>
        <p:spPr>
          <a:xfrm>
            <a:off x="1249680" y="15198725"/>
            <a:ext cx="19246850" cy="5231765"/>
          </a:xfrm>
          <a:prstGeom prst="rect">
            <a:avLst/>
          </a:prstGeom>
        </p:spPr>
        <p:txBody>
          <a:bodyPr vert="horz" lIns="91440" tIns="45720" rIns="91440" bIns="45720" rtlCol="0">
            <a:normAutofit fontScale="25000"/>
          </a:bodyPr>
          <a:lstStyle>
            <a:lvl1pPr marL="0" indent="0" algn="ctr" defTabSz="2195830" rtl="0" eaLnBrk="1" latinLnBrk="0" hangingPunct="1">
              <a:lnSpc>
                <a:spcPct val="90000"/>
              </a:lnSpc>
              <a:spcBef>
                <a:spcPts val="2400"/>
              </a:spcBef>
              <a:buFont typeface="Arial" panose="020B0604020202020204" pitchFamily="34" charset="0"/>
              <a:buNone/>
              <a:defRPr sz="5765" kern="1200">
                <a:solidFill>
                  <a:schemeClr val="tx1"/>
                </a:solidFill>
                <a:latin typeface="+mn-lt"/>
                <a:ea typeface="+mn-ea"/>
                <a:cs typeface="+mn-cs"/>
              </a:defRPr>
            </a:lvl1pPr>
            <a:lvl2pPr marL="1097915" indent="0" algn="ctr" defTabSz="2195830" rtl="0" eaLnBrk="1" latinLnBrk="0" hangingPunct="1">
              <a:lnSpc>
                <a:spcPct val="90000"/>
              </a:lnSpc>
              <a:spcBef>
                <a:spcPts val="1200"/>
              </a:spcBef>
              <a:buFont typeface="Arial" panose="020B0604020202020204" pitchFamily="34" charset="0"/>
              <a:buNone/>
              <a:defRPr sz="4805" kern="1200">
                <a:solidFill>
                  <a:schemeClr val="tx1"/>
                </a:solidFill>
                <a:latin typeface="+mn-lt"/>
                <a:ea typeface="+mn-ea"/>
                <a:cs typeface="+mn-cs"/>
              </a:defRPr>
            </a:lvl2pPr>
            <a:lvl3pPr marL="2195830" indent="0" algn="ctr" defTabSz="2195830" rtl="0" eaLnBrk="1" latinLnBrk="0" hangingPunct="1">
              <a:lnSpc>
                <a:spcPct val="90000"/>
              </a:lnSpc>
              <a:spcBef>
                <a:spcPts val="1200"/>
              </a:spcBef>
              <a:buFont typeface="Arial" panose="020B0604020202020204" pitchFamily="34" charset="0"/>
              <a:buNone/>
              <a:defRPr sz="4325" kern="1200">
                <a:solidFill>
                  <a:schemeClr val="tx1"/>
                </a:solidFill>
                <a:latin typeface="+mn-lt"/>
                <a:ea typeface="+mn-ea"/>
                <a:cs typeface="+mn-cs"/>
              </a:defRPr>
            </a:lvl3pPr>
            <a:lvl4pPr marL="329374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4pPr>
            <a:lvl5pPr marL="439229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5pPr>
            <a:lvl6pPr marL="5490210"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6pPr>
            <a:lvl7pPr marL="658812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7pPr>
            <a:lvl8pPr marL="7686040"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8pPr>
            <a:lvl9pPr marL="878395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9pPr>
          </a:lstStyle>
          <a:p>
            <a:pPr algn="just"/>
            <a:r>
              <a:rPr lang="en-US" sz="12800" dirty="0"/>
              <a:t> El contenido de la tutoría estará dirigido esencialmente a la concreción de la estrategia educativa como respuesta a las principales necesidades de los estudiantes, identificadas en su diagnóstico, caracterización y evaluación.  Ello se plasma en el Plan de Acción Tutoral, posibilitando  atender a  aquellos estudiantes  que se encuentran en situación de vulnerabilidad, considerado aquellos, que por determinadas razones, se encuentren en condiciones de desigualdad, ya sea por discapacidad, por la edad con que ingresan a la educación superior, condiciones socioeconómicas desfavorables, circunstancias familiares que obstaculicen o constituyan, en ocasiones, barreras para el cumplimiento de las actividades académicas. Además, por la disparidad existente en cuanto a la preparación con que ingresan a la carrera, dígase insuficiente desarrollo de habilidades de estudio, habilidades informáticas y acceso a recursos tecnológicos, u otras necesarias para  llegar al conocimiento.  La tutoría se puede desarrollar de forma presencial y/o virtual, individual o en pequeños grupos. El acompañamiento a lo largo de la vida universitaria ha de constituir una vía para favorecer la participación de todos,  especialmente de aquellos grupos vulnerables en peligro de ser excluidos o marginados del contexto universitario. </a:t>
            </a:r>
            <a:endParaRPr lang="en-US" sz="12800" dirty="0"/>
          </a:p>
        </p:txBody>
      </p:sp>
      <p:sp>
        <p:nvSpPr>
          <p:cNvPr id="42" name="Rectángulo 41"/>
          <p:cNvSpPr/>
          <p:nvPr/>
        </p:nvSpPr>
        <p:spPr>
          <a:xfrm>
            <a:off x="1249680" y="15088870"/>
            <a:ext cx="19361150" cy="54508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ym typeface="+mn-ea"/>
              </a:rPr>
              <a:t> El acompañamiento del tutor se hace imprescindible  para el tránsito exitoso por la carrera.</a:t>
            </a:r>
            <a:endParaRPr lang="en-US" dirty="0">
              <a:sym typeface="+mn-ea"/>
            </a:endParaRPr>
          </a:p>
        </p:txBody>
      </p:sp>
      <p:sp>
        <p:nvSpPr>
          <p:cNvPr id="43" name="Subtítulo 2"/>
          <p:cNvSpPr txBox="1"/>
          <p:nvPr/>
        </p:nvSpPr>
        <p:spPr>
          <a:xfrm>
            <a:off x="1250315" y="21428075"/>
            <a:ext cx="19380835" cy="3119120"/>
          </a:xfrm>
          <a:prstGeom prst="rect">
            <a:avLst/>
          </a:prstGeom>
        </p:spPr>
        <p:txBody>
          <a:bodyPr vert="horz" lIns="91440" tIns="45720" rIns="91440" bIns="45720" rtlCol="0">
            <a:noAutofit/>
          </a:bodyPr>
          <a:lstStyle>
            <a:lvl1pPr marL="0" indent="0" algn="ctr" defTabSz="2195830" rtl="0" eaLnBrk="1" latinLnBrk="0" hangingPunct="1">
              <a:lnSpc>
                <a:spcPct val="90000"/>
              </a:lnSpc>
              <a:spcBef>
                <a:spcPts val="2400"/>
              </a:spcBef>
              <a:buFont typeface="Arial" panose="020B0604020202020204" pitchFamily="34" charset="0"/>
              <a:buNone/>
              <a:defRPr sz="5765" kern="1200">
                <a:solidFill>
                  <a:schemeClr val="tx1"/>
                </a:solidFill>
                <a:latin typeface="+mn-lt"/>
                <a:ea typeface="+mn-ea"/>
                <a:cs typeface="+mn-cs"/>
              </a:defRPr>
            </a:lvl1pPr>
            <a:lvl2pPr marL="1097915" indent="0" algn="ctr" defTabSz="2195830" rtl="0" eaLnBrk="1" latinLnBrk="0" hangingPunct="1">
              <a:lnSpc>
                <a:spcPct val="90000"/>
              </a:lnSpc>
              <a:spcBef>
                <a:spcPts val="1200"/>
              </a:spcBef>
              <a:buFont typeface="Arial" panose="020B0604020202020204" pitchFamily="34" charset="0"/>
              <a:buNone/>
              <a:defRPr sz="4805" kern="1200">
                <a:solidFill>
                  <a:schemeClr val="tx1"/>
                </a:solidFill>
                <a:latin typeface="+mn-lt"/>
                <a:ea typeface="+mn-ea"/>
                <a:cs typeface="+mn-cs"/>
              </a:defRPr>
            </a:lvl2pPr>
            <a:lvl3pPr marL="2195830" indent="0" algn="ctr" defTabSz="2195830" rtl="0" eaLnBrk="1" latinLnBrk="0" hangingPunct="1">
              <a:lnSpc>
                <a:spcPct val="90000"/>
              </a:lnSpc>
              <a:spcBef>
                <a:spcPts val="1200"/>
              </a:spcBef>
              <a:buFont typeface="Arial" panose="020B0604020202020204" pitchFamily="34" charset="0"/>
              <a:buNone/>
              <a:defRPr sz="4325" kern="1200">
                <a:solidFill>
                  <a:schemeClr val="tx1"/>
                </a:solidFill>
                <a:latin typeface="+mn-lt"/>
                <a:ea typeface="+mn-ea"/>
                <a:cs typeface="+mn-cs"/>
              </a:defRPr>
            </a:lvl3pPr>
            <a:lvl4pPr marL="329374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4pPr>
            <a:lvl5pPr marL="439229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5pPr>
            <a:lvl6pPr marL="5490210"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6pPr>
            <a:lvl7pPr marL="658812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7pPr>
            <a:lvl8pPr marL="7686040"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8pPr>
            <a:lvl9pPr marL="878395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9pPr>
          </a:lstStyle>
          <a:p>
            <a:pPr algn="just"/>
            <a:r>
              <a:rPr lang="en-US" sz="2800" smtClean="0"/>
              <a:t> </a:t>
            </a:r>
            <a:r>
              <a:rPr lang="en-US" sz="3100" smtClean="0"/>
              <a:t>La inclusión socioeducativa de aquellos estudiantes que podemos considerar en situación de vulnerabilidad constituye un desafío para la comunidad universitaria. Brindar y, por ende, recibir una educación de calidad como parte del derecho a la Educación, significa ofrecer los recursos y ayudas que cada quien necesita desde el papel del tutor. El profesor universitario debe poseer un perfil competencial que favorezca la atención a la diversidad en un marco de equidad. Para ello, se requiere de la búsqueda permanente de tiempos, espacios y alternativas que garanticen el acceso, la plena participación y el aprendizaje de todos y cada uno de los estudiantes, independientemente de sus diferencias personales, su procedencia social y cultural. </a:t>
            </a:r>
            <a:endParaRPr lang="en-US" sz="3100" smtClean="0"/>
          </a:p>
        </p:txBody>
      </p:sp>
      <p:sp>
        <p:nvSpPr>
          <p:cNvPr id="44" name="Rectángulo 43"/>
          <p:cNvSpPr/>
          <p:nvPr/>
        </p:nvSpPr>
        <p:spPr>
          <a:xfrm>
            <a:off x="1229995" y="21428075"/>
            <a:ext cx="19421475" cy="3119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p:nvPr/>
        </p:nvSpPr>
        <p:spPr>
          <a:xfrm>
            <a:off x="1250950" y="25304750"/>
            <a:ext cx="19401155" cy="3529965"/>
          </a:xfrm>
          <a:prstGeom prst="rect">
            <a:avLst/>
          </a:prstGeom>
        </p:spPr>
        <p:txBody>
          <a:bodyPr vert="horz" lIns="91440" tIns="45720" rIns="91440" bIns="45720" rtlCol="0">
            <a:noAutofit/>
          </a:bodyPr>
          <a:lstStyle>
            <a:lvl1pPr marL="0" indent="0" algn="ctr" defTabSz="2195830" rtl="0" eaLnBrk="1" latinLnBrk="0" hangingPunct="1">
              <a:lnSpc>
                <a:spcPct val="90000"/>
              </a:lnSpc>
              <a:spcBef>
                <a:spcPts val="2400"/>
              </a:spcBef>
              <a:buFont typeface="Arial" panose="020B0604020202020204" pitchFamily="34" charset="0"/>
              <a:buNone/>
              <a:defRPr sz="5765" kern="1200">
                <a:solidFill>
                  <a:schemeClr val="tx1"/>
                </a:solidFill>
                <a:latin typeface="+mn-lt"/>
                <a:ea typeface="+mn-ea"/>
                <a:cs typeface="+mn-cs"/>
              </a:defRPr>
            </a:lvl1pPr>
            <a:lvl2pPr marL="1097915" indent="0" algn="ctr" defTabSz="2195830" rtl="0" eaLnBrk="1" latinLnBrk="0" hangingPunct="1">
              <a:lnSpc>
                <a:spcPct val="90000"/>
              </a:lnSpc>
              <a:spcBef>
                <a:spcPts val="1200"/>
              </a:spcBef>
              <a:buFont typeface="Arial" panose="020B0604020202020204" pitchFamily="34" charset="0"/>
              <a:buNone/>
              <a:defRPr sz="4805" kern="1200">
                <a:solidFill>
                  <a:schemeClr val="tx1"/>
                </a:solidFill>
                <a:latin typeface="+mn-lt"/>
                <a:ea typeface="+mn-ea"/>
                <a:cs typeface="+mn-cs"/>
              </a:defRPr>
            </a:lvl2pPr>
            <a:lvl3pPr marL="2195830" indent="0" algn="ctr" defTabSz="2195830" rtl="0" eaLnBrk="1" latinLnBrk="0" hangingPunct="1">
              <a:lnSpc>
                <a:spcPct val="90000"/>
              </a:lnSpc>
              <a:spcBef>
                <a:spcPts val="1200"/>
              </a:spcBef>
              <a:buFont typeface="Arial" panose="020B0604020202020204" pitchFamily="34" charset="0"/>
              <a:buNone/>
              <a:defRPr sz="4325" kern="1200">
                <a:solidFill>
                  <a:schemeClr val="tx1"/>
                </a:solidFill>
                <a:latin typeface="+mn-lt"/>
                <a:ea typeface="+mn-ea"/>
                <a:cs typeface="+mn-cs"/>
              </a:defRPr>
            </a:lvl3pPr>
            <a:lvl4pPr marL="329374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4pPr>
            <a:lvl5pPr marL="439229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5pPr>
            <a:lvl6pPr marL="5490210"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6pPr>
            <a:lvl7pPr marL="658812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7pPr>
            <a:lvl8pPr marL="7686040"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8pPr>
            <a:lvl9pPr marL="878395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9pPr>
          </a:lstStyle>
          <a:p>
            <a:pPr algn="just">
              <a:lnSpc>
                <a:spcPct val="100000"/>
              </a:lnSpc>
              <a:spcBef>
                <a:spcPts val="0"/>
              </a:spcBef>
              <a:spcAft>
                <a:spcPts val="0"/>
              </a:spcAft>
            </a:pPr>
            <a:r>
              <a:rPr lang="en-US" sz="3200" dirty="0" err="1" smtClean="0"/>
              <a:t>-Ainscow, M. y. (2002). </a:t>
            </a:r>
            <a:r>
              <a:rPr lang="en-US" sz="3200" i="1" dirty="0" err="1" smtClean="0"/>
              <a:t>Indice de Inclusión. Desarrollando el aprendizaje y la participación en las escuelas de Stgo de Chile</a:t>
            </a:r>
            <a:r>
              <a:rPr lang="en-US" sz="3200" dirty="0" err="1" smtClean="0"/>
              <a:t>. Oficina Regional de Educación para la América Latina y el Caribe. </a:t>
            </a:r>
            <a:endParaRPr lang="en-US" sz="3200" dirty="0" err="1" smtClean="0"/>
          </a:p>
          <a:p>
            <a:pPr algn="just">
              <a:lnSpc>
                <a:spcPct val="100000"/>
              </a:lnSpc>
              <a:spcBef>
                <a:spcPts val="0"/>
              </a:spcBef>
              <a:spcAft>
                <a:spcPts val="0"/>
              </a:spcAft>
            </a:pPr>
            <a:r>
              <a:rPr lang="en-US" sz="3200" dirty="0" err="1" smtClean="0"/>
              <a:t>-Horruitiner Silva, P. (2012). </a:t>
            </a:r>
            <a:r>
              <a:rPr lang="en-US" sz="3200" i="1" dirty="0" err="1" smtClean="0"/>
              <a:t>La universidad cubana: El modelo de formación</a:t>
            </a:r>
            <a:r>
              <a:rPr lang="en-US" sz="3200" dirty="0" err="1" smtClean="0"/>
              <a:t>. Ediciones Universitarias.</a:t>
            </a:r>
            <a:endParaRPr lang="en-US" sz="3200" dirty="0" err="1" smtClean="0"/>
          </a:p>
          <a:p>
            <a:pPr algn="just">
              <a:lnSpc>
                <a:spcPct val="100000"/>
              </a:lnSpc>
              <a:spcBef>
                <a:spcPts val="0"/>
              </a:spcBef>
              <a:spcAft>
                <a:spcPts val="0"/>
              </a:spcAft>
            </a:pPr>
            <a:r>
              <a:rPr lang="en-US" sz="3200" dirty="0" err="1" smtClean="0"/>
              <a:t>-Valiente Sandó, P. (2013). La experiencia cubana en la formación del profesor universitario. </a:t>
            </a:r>
            <a:r>
              <a:rPr lang="en-US" sz="3200" i="1" dirty="0" err="1" smtClean="0"/>
              <a:t>Docencia Universitaria</a:t>
            </a:r>
            <a:r>
              <a:rPr lang="en-US" sz="3200" dirty="0" err="1" smtClean="0"/>
              <a:t>, 92-123.</a:t>
            </a:r>
            <a:endParaRPr lang="en-US" sz="3200" dirty="0" err="1" smtClean="0"/>
          </a:p>
          <a:p>
            <a:pPr algn="just">
              <a:lnSpc>
                <a:spcPct val="100000"/>
              </a:lnSpc>
              <a:spcBef>
                <a:spcPts val="0"/>
              </a:spcBef>
              <a:spcAft>
                <a:spcPts val="0"/>
              </a:spcAft>
            </a:pPr>
            <a:r>
              <a:rPr lang="en-US" sz="3200" dirty="0" err="1" smtClean="0"/>
              <a:t> -Zabalza, M. (2017, </a:t>
            </a:r>
            <a:r>
              <a:rPr lang="en-US" sz="3200" dirty="0" err="1" smtClean="0">
                <a:sym typeface="+mn-ea"/>
              </a:rPr>
              <a:t>23 de septiembre</a:t>
            </a:r>
            <a:r>
              <a:rPr lang="en-US" sz="3200" dirty="0" err="1" smtClean="0"/>
              <a:t>). Competencias docentes del profesor universitario. Obtenido de www.redalyc.org/pdf/979/97917166007.</a:t>
            </a:r>
            <a:endParaRPr lang="en-US" sz="3200" dirty="0" err="1" smtClean="0"/>
          </a:p>
          <a:p>
            <a:pPr algn="just"/>
            <a:endParaRPr lang="en-US" sz="3200" dirty="0" err="1" smtClean="0"/>
          </a:p>
        </p:txBody>
      </p:sp>
      <p:sp>
        <p:nvSpPr>
          <p:cNvPr id="46" name="Rectángulo 45"/>
          <p:cNvSpPr/>
          <p:nvPr/>
        </p:nvSpPr>
        <p:spPr>
          <a:xfrm>
            <a:off x="1229995" y="25304115"/>
            <a:ext cx="19420840" cy="353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p:cNvSpPr txBox="1"/>
          <p:nvPr/>
        </p:nvSpPr>
        <p:spPr>
          <a:xfrm>
            <a:off x="5841365" y="20735925"/>
            <a:ext cx="10093960" cy="692150"/>
          </a:xfrm>
          <a:prstGeom prst="rect">
            <a:avLst/>
          </a:prstGeom>
        </p:spPr>
        <p:txBody>
          <a:bodyPr vert="horz" lIns="91440" tIns="45720" rIns="91440" bIns="45720" rtlCol="0" anchor="ctr"/>
          <a:lstStyle>
            <a:defPPr>
              <a:defRPr lang="en-US"/>
            </a:defPPr>
            <a:lvl1pPr marL="0" algn="ctr" defTabSz="457200" rtl="0" eaLnBrk="1" latinLnBrk="0" hangingPunct="1">
              <a:defRPr sz="288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endParaRPr lang="en-US" b="1" dirty="0">
              <a:solidFill>
                <a:srgbClr val="002060"/>
              </a:solidFill>
            </a:endParaRPr>
          </a:p>
        </p:txBody>
      </p:sp>
      <p:sp>
        <p:nvSpPr>
          <p:cNvPr id="50" name="Text Placeholder 28"/>
          <p:cNvSpPr txBox="1"/>
          <p:nvPr/>
        </p:nvSpPr>
        <p:spPr>
          <a:xfrm>
            <a:off x="5933001" y="14287101"/>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endParaRPr lang="en-US" b="1" dirty="0">
              <a:solidFill>
                <a:srgbClr val="002060"/>
              </a:solidFill>
            </a:endParaRPr>
          </a:p>
        </p:txBody>
      </p:sp>
      <p:sp>
        <p:nvSpPr>
          <p:cNvPr id="52" name="Text Placeholder 28"/>
          <p:cNvSpPr txBox="1"/>
          <p:nvPr/>
        </p:nvSpPr>
        <p:spPr>
          <a:xfrm>
            <a:off x="6081434" y="10229655"/>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endParaRPr lang="en-US" b="1" dirty="0">
              <a:solidFill>
                <a:srgbClr val="00206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3925</Words>
  <Application>WPS Presentation</Application>
  <PresentationFormat>Personalizado</PresentationFormat>
  <Paragraphs>28</Paragraphs>
  <Slides>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Arial</vt:lpstr>
      <vt:lpstr>SimSun</vt:lpstr>
      <vt:lpstr>Wingdings</vt:lpstr>
      <vt:lpstr>Calibri Light</vt:lpstr>
      <vt:lpstr>Calibri</vt:lpstr>
      <vt:lpstr>Microsoft YaHei</vt:lpstr>
      <vt:lpstr>Arial Unicode MS</vt:lpstr>
      <vt:lpstr>Malgun Gothic Semilight</vt:lpstr>
      <vt:lpstr>Tema de Office</vt:lpstr>
      <vt:lpstr>IX Taller Internacional sobre la Formación Universitaria de Profesionales de la Educación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Adianez</cp:lastModifiedBy>
  <cp:revision>19</cp:revision>
  <dcterms:created xsi:type="dcterms:W3CDTF">2021-12-21T16:45:00Z</dcterms:created>
  <dcterms:modified xsi:type="dcterms:W3CDTF">2022-01-16T18:17:58Z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1033-11.2.0.9906</vt:lpwstr>
  </property>
</Properties>
</file>